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56" r:id="rId3"/>
    <p:sldId id="259" r:id="rId4"/>
    <p:sldId id="260" r:id="rId5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44" autoAdjust="0"/>
    <p:restoredTop sz="89247" autoAdjust="0"/>
  </p:normalViewPr>
  <p:slideViewPr>
    <p:cSldViewPr>
      <p:cViewPr varScale="1">
        <p:scale>
          <a:sx n="73" d="100"/>
          <a:sy n="73" d="100"/>
        </p:scale>
        <p:origin x="1854" y="78"/>
      </p:cViewPr>
      <p:guideLst>
        <p:guide orient="horz" pos="2880"/>
        <p:guide pos="216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725FBEC1-700B-4EDA-A079-FC7C5D38E87F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4531" tIns="47265" rIns="94531" bIns="4726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A9F744F6-482C-4180-B4F7-A57B6B4918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890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744F6-482C-4180-B4F7-A57B6B49182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44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1329-1384-49A3-BB1C-13F3AA2B3931}" type="datetimeFigureOut">
              <a:rPr lang="en-GB" smtClean="0"/>
              <a:pPr/>
              <a:t>20/03/2019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56792" y="87759"/>
            <a:ext cx="4037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Practice Test (2)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8640" y="539552"/>
            <a:ext cx="6316601" cy="80637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Simplify                           12x + 2y  - 9x  + 3y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rabicParenBoth"/>
            </a:pPr>
            <a:r>
              <a:rPr lang="en-GB" sz="1400" dirty="0" smtClean="0"/>
              <a:t>Expand and simplify         8(3x + 4)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(3)   Factorise        3x + 24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(4)     When g = 4   and  h   =   2       Find    2g + 3h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(5)    This circle has a  diameter of  36cm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circumference of the circle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Calculate the area of the circle</a:t>
            </a:r>
          </a:p>
          <a:p>
            <a:endParaRPr lang="en-GB" sz="1400" dirty="0" smtClean="0"/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rabicParenBoth" startAt="6"/>
            </a:pPr>
            <a:r>
              <a:rPr lang="en-GB" sz="1400" dirty="0" smtClean="0"/>
              <a:t>Copy 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4         6        8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Write down the formula connecting seats (S) with the tables (T)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How many tables are required for 102 seats?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rabicParenBoth" startAt="7"/>
            </a:pPr>
            <a:r>
              <a:rPr lang="en-GB" sz="1400" dirty="0" smtClean="0"/>
              <a:t>Council regulations state that the gradient of a ramp must be no more than  0.8</a:t>
            </a:r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gradient of the ramp</a:t>
            </a:r>
          </a:p>
          <a:p>
            <a:pPr marL="342900" indent="-342900">
              <a:buAutoNum type="alphaL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Does the ramp meet the regulations ?</a:t>
            </a:r>
            <a:endParaRPr lang="en-GB" sz="1400" dirty="0"/>
          </a:p>
        </p:txBody>
      </p:sp>
      <p:sp>
        <p:nvSpPr>
          <p:cNvPr id="7" name="Oval 6"/>
          <p:cNvSpPr/>
          <p:nvPr/>
        </p:nvSpPr>
        <p:spPr>
          <a:xfrm>
            <a:off x="4293096" y="3014534"/>
            <a:ext cx="1008112" cy="1001147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>
            <a:stCxn id="7" idx="2"/>
            <a:endCxn id="7" idx="6"/>
          </p:cNvCxnSpPr>
          <p:nvPr/>
        </p:nvCxnSpPr>
        <p:spPr>
          <a:xfrm>
            <a:off x="4293096" y="3515108"/>
            <a:ext cx="10081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09120" y="323055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36cm</a:t>
            </a:r>
            <a:endParaRPr lang="en-GB" sz="1200" dirty="0"/>
          </a:p>
        </p:txBody>
      </p:sp>
      <p:sp>
        <p:nvSpPr>
          <p:cNvPr id="11" name="Rectangle 10"/>
          <p:cNvSpPr/>
          <p:nvPr/>
        </p:nvSpPr>
        <p:spPr>
          <a:xfrm>
            <a:off x="980728" y="5095801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11" idx="1"/>
            <a:endCxn id="11" idx="3"/>
          </p:cNvCxnSpPr>
          <p:nvPr/>
        </p:nvCxnSpPr>
        <p:spPr>
          <a:xfrm>
            <a:off x="980728" y="5635861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27687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708920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140968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573016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005064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43711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Triangle 21"/>
          <p:cNvSpPr/>
          <p:nvPr/>
        </p:nvSpPr>
        <p:spPr>
          <a:xfrm flipH="1">
            <a:off x="4149080" y="7812360"/>
            <a:ext cx="1872208" cy="791518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6021288" y="8039417"/>
            <a:ext cx="50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6.3m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013176" y="8615481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10.7 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32726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8800" y="35496"/>
            <a:ext cx="3375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itchFamily="34" charset="0"/>
                <a:cs typeface="Arial" pitchFamily="34" charset="0"/>
              </a:rPr>
              <a:t>National 4 Unit 1 Part 2 Practice Test </a:t>
            </a:r>
            <a:r>
              <a:rPr lang="en-GB" sz="1400" dirty="0" smtClean="0">
                <a:latin typeface="Arial" pitchFamily="34" charset="0"/>
                <a:cs typeface="Arial" pitchFamily="34" charset="0"/>
              </a:rPr>
              <a:t>(2)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88640" y="467544"/>
            <a:ext cx="2523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(1)   Find the 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area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of the following: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4" name="Straight Connector 193"/>
          <p:cNvCxnSpPr/>
          <p:nvPr/>
        </p:nvCxnSpPr>
        <p:spPr>
          <a:xfrm>
            <a:off x="1532228" y="1464623"/>
            <a:ext cx="2088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2252308" y="2544743"/>
            <a:ext cx="6480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 flipV="1">
            <a:off x="1532228" y="1464623"/>
            <a:ext cx="720080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V="1">
            <a:off x="2900380" y="1464623"/>
            <a:ext cx="720080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flipV="1">
            <a:off x="2252308" y="1464623"/>
            <a:ext cx="0" cy="10801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V="1">
            <a:off x="2900380" y="1464623"/>
            <a:ext cx="0" cy="10801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>
          <a:xfrm>
            <a:off x="2252308" y="2616751"/>
            <a:ext cx="648072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extBox 206"/>
          <p:cNvSpPr txBox="1"/>
          <p:nvPr/>
        </p:nvSpPr>
        <p:spPr>
          <a:xfrm>
            <a:off x="2376004" y="2627784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14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8" name="Straight Arrow Connector 207"/>
          <p:cNvCxnSpPr/>
          <p:nvPr/>
        </p:nvCxnSpPr>
        <p:spPr>
          <a:xfrm>
            <a:off x="1532228" y="1187624"/>
            <a:ext cx="2088232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2324316" y="97160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30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5" name="Straight Arrow Connector 214"/>
          <p:cNvCxnSpPr/>
          <p:nvPr/>
        </p:nvCxnSpPr>
        <p:spPr>
          <a:xfrm>
            <a:off x="1532228" y="1392615"/>
            <a:ext cx="72008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1676244" y="1176591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latin typeface="Arial" pitchFamily="34" charset="0"/>
                <a:cs typeface="Arial" pitchFamily="34" charset="0"/>
              </a:rPr>
              <a:t>8cm</a:t>
            </a:r>
            <a:endParaRPr lang="en-GB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2" name="Straight Connector 221"/>
          <p:cNvCxnSpPr/>
          <p:nvPr/>
        </p:nvCxnSpPr>
        <p:spPr>
          <a:xfrm flipH="1">
            <a:off x="2108292" y="1608639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2108292" y="1464623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3044396" y="1464623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 flipH="1">
            <a:off x="2900380" y="1608639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/>
          <p:cNvCxnSpPr/>
          <p:nvPr/>
        </p:nvCxnSpPr>
        <p:spPr>
          <a:xfrm flipV="1">
            <a:off x="3692468" y="1464623"/>
            <a:ext cx="0" cy="115212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3692468" y="1824663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15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1900410" y="4367010"/>
            <a:ext cx="1584176" cy="10801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6" name="Straight Connector 285"/>
          <p:cNvCxnSpPr/>
          <p:nvPr/>
        </p:nvCxnSpPr>
        <p:spPr>
          <a:xfrm flipV="1">
            <a:off x="1900410" y="515909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/>
          <p:cNvCxnSpPr/>
          <p:nvPr/>
        </p:nvCxnSpPr>
        <p:spPr>
          <a:xfrm flipV="1">
            <a:off x="3484586" y="515909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/>
          <p:cNvCxnSpPr/>
          <p:nvPr/>
        </p:nvCxnSpPr>
        <p:spPr>
          <a:xfrm flipV="1">
            <a:off x="1900410" y="407897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/>
          <p:cNvCxnSpPr/>
          <p:nvPr/>
        </p:nvCxnSpPr>
        <p:spPr>
          <a:xfrm flipH="1">
            <a:off x="2404466" y="4078977"/>
            <a:ext cx="158417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/>
          <p:cNvCxnSpPr/>
          <p:nvPr/>
        </p:nvCxnSpPr>
        <p:spPr>
          <a:xfrm flipV="1">
            <a:off x="3988642" y="4078978"/>
            <a:ext cx="0" cy="10801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/>
          <p:cNvCxnSpPr/>
          <p:nvPr/>
        </p:nvCxnSpPr>
        <p:spPr>
          <a:xfrm flipV="1">
            <a:off x="2404466" y="4078979"/>
            <a:ext cx="0" cy="108011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/>
          <p:nvPr/>
        </p:nvCxnSpPr>
        <p:spPr>
          <a:xfrm flipH="1">
            <a:off x="2404466" y="5159097"/>
            <a:ext cx="15841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Box 292"/>
          <p:cNvSpPr txBox="1"/>
          <p:nvPr/>
        </p:nvSpPr>
        <p:spPr>
          <a:xfrm>
            <a:off x="2548482" y="5447129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28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3628602" y="5303113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15 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3916634" y="4522058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18 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6" name="Straight Connector 295"/>
          <p:cNvCxnSpPr/>
          <p:nvPr/>
        </p:nvCxnSpPr>
        <p:spPr>
          <a:xfrm flipV="1">
            <a:off x="3484586" y="407897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88640" y="3225914"/>
            <a:ext cx="2837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(2)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	Find the 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surface area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of the cuboid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2564904" y="7967990"/>
            <a:ext cx="1152128" cy="636458"/>
          </a:xfrm>
          <a:prstGeom prst="ellipse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0" name="Straight Connector 119"/>
          <p:cNvCxnSpPr>
            <a:stCxn id="119" idx="6"/>
          </p:cNvCxnSpPr>
          <p:nvPr/>
        </p:nvCxnSpPr>
        <p:spPr>
          <a:xfrm flipV="1">
            <a:off x="3717032" y="7242103"/>
            <a:ext cx="0" cy="10441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19" idx="2"/>
          </p:cNvCxnSpPr>
          <p:nvPr/>
        </p:nvCxnSpPr>
        <p:spPr>
          <a:xfrm flipV="1">
            <a:off x="2564904" y="7242103"/>
            <a:ext cx="0" cy="10441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3861048" y="7236296"/>
            <a:ext cx="0" cy="1152128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861048" y="766834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2 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556792" y="868748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Area 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GB" sz="12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en-GB" sz="12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5" name="Straight Arrow Connector 124"/>
          <p:cNvCxnSpPr>
            <a:stCxn id="124" idx="0"/>
          </p:cNvCxnSpPr>
          <p:nvPr/>
        </p:nvCxnSpPr>
        <p:spPr>
          <a:xfrm flipV="1">
            <a:off x="2204864" y="8316417"/>
            <a:ext cx="864096" cy="37107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188640" y="6311225"/>
            <a:ext cx="35269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(3)  Calculate the volume of the following cylinder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2564904" y="6876256"/>
            <a:ext cx="1152128" cy="63645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32" y="437927"/>
            <a:ext cx="6574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(4)   Rotate this shape about the centre of rotation so that it has rotational symmetry of order 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4824" y="87759"/>
            <a:ext cx="3179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Unit 1 Part 2 Practice Test (1)</a:t>
            </a:r>
            <a:endParaRPr lang="en-GB" sz="1400" dirty="0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1340768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340768" y="827584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556792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772816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988840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204864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420888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2636912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852936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068960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340768" y="1043608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1340768" y="1259632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340768" y="1475656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340768" y="1691680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340768" y="1907704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340768" y="2123728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340768" y="2339752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4865" y="1259632"/>
            <a:ext cx="432047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 flipV="1">
            <a:off x="1772816" y="1259632"/>
            <a:ext cx="432048" cy="216024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2132856" y="2267744"/>
            <a:ext cx="144016" cy="144016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Connector 48"/>
          <p:cNvCxnSpPr/>
          <p:nvPr/>
        </p:nvCxnSpPr>
        <p:spPr>
          <a:xfrm>
            <a:off x="1772816" y="1259632"/>
            <a:ext cx="432048" cy="86409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88640" y="3203848"/>
            <a:ext cx="6349815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(5)   The number of children attending a breakfast club each day were recorded as follows:</a:t>
            </a:r>
          </a:p>
          <a:p>
            <a:pPr marL="228600" indent="-228600">
              <a:buAutoNum type="arabicParenBoth" startAt="8"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Both" startAt="8"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	             5        6       3        17      2       17       18      16        14        1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8      12       5          7     11      13       14       9          4         15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3     13       16      19       6       17       6         8         5         19               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Copy and complete the frequency table for these results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        Number of children                 Tally                  Frequency    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908720" y="3707904"/>
            <a:ext cx="4392488" cy="11521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" name="Straight Connector 115"/>
          <p:cNvCxnSpPr/>
          <p:nvPr/>
        </p:nvCxnSpPr>
        <p:spPr>
          <a:xfrm flipH="1">
            <a:off x="908720" y="406794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908720" y="442798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1268760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1700808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2132856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2564904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2996952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3429000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861048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4293096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V="1">
            <a:off x="4797152" y="3707904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980728" y="6084168"/>
            <a:ext cx="4392488" cy="15121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8" name="Straight Connector 127"/>
          <p:cNvCxnSpPr/>
          <p:nvPr/>
        </p:nvCxnSpPr>
        <p:spPr>
          <a:xfrm flipH="1">
            <a:off x="980728" y="6444208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>
            <a:off x="980728" y="6084168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>
            <a:off x="980728" y="7020272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980728" y="730830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V="1">
            <a:off x="2852936" y="608416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4365104" y="608416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1281722" y="6455241"/>
            <a:ext cx="708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  0  -   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387520" y="6743273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5   -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980728" y="6732240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V="1">
            <a:off x="2204864" y="1259632"/>
            <a:ext cx="432048" cy="216024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47574" y="7949410"/>
            <a:ext cx="5697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8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  A bag contains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yellow,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13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blue and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17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red sweets. What is the probability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a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blue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sweet is picked out ?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017160" y="35496"/>
            <a:ext cx="27799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Unit 1 Part 2 Revision (1)</a:t>
            </a:r>
            <a:endParaRPr lang="en-GB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115962" y="539552"/>
            <a:ext cx="634019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(6)    Stirling Drama club has eleven members. Their ages were recorded as follows:-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	2        4       3        5        5       6       3        7       8        3      6</a:t>
            </a: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(a)   Calculate the mean of their ages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(b)   Calculate the range of their ages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	  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Dunblane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Drama club has a mean age of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3.2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and a range of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Make two statements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comparing the data.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Both" startAt="7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help with sales they research the most 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popular holiday destination.</a:t>
            </a: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The table below shows the results: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Complete the table and draw the pie chart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68760" y="3995936"/>
            <a:ext cx="38887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Colour            Frequency                      Angle at Centre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Spain                    55</a:t>
            </a: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Italy                 13</a:t>
            </a: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France                22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96752" y="3923928"/>
            <a:ext cx="4536504" cy="15121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Connector 42"/>
          <p:cNvCxnSpPr/>
          <p:nvPr/>
        </p:nvCxnSpPr>
        <p:spPr>
          <a:xfrm>
            <a:off x="1196752" y="4283968"/>
            <a:ext cx="45365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132856" y="392392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284984" y="3923928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1844824" y="5724128"/>
            <a:ext cx="3096344" cy="309634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3" name="Straight Arrow Connector 52"/>
          <p:cNvCxnSpPr>
            <a:endCxn id="51" idx="0"/>
          </p:cNvCxnSpPr>
          <p:nvPr/>
        </p:nvCxnSpPr>
        <p:spPr>
          <a:xfrm flipV="1">
            <a:off x="3356992" y="5724128"/>
            <a:ext cx="36004" cy="1656184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327</Words>
  <Application>Microsoft Office PowerPoint</Application>
  <PresentationFormat>On-screen Show (4:3)</PresentationFormat>
  <Paragraphs>103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Graeme Elliott</cp:lastModifiedBy>
  <cp:revision>126</cp:revision>
  <cp:lastPrinted>2019-03-20T16:39:38Z</cp:lastPrinted>
  <dcterms:created xsi:type="dcterms:W3CDTF">2014-10-11T09:37:58Z</dcterms:created>
  <dcterms:modified xsi:type="dcterms:W3CDTF">2019-03-20T16:42:47Z</dcterms:modified>
</cp:coreProperties>
</file>