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491" autoAdjust="0"/>
  </p:normalViewPr>
  <p:slideViewPr>
    <p:cSldViewPr>
      <p:cViewPr varScale="1">
        <p:scale>
          <a:sx n="79" d="100"/>
          <a:sy n="79" d="100"/>
        </p:scale>
        <p:origin x="148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50CB8-4219-46D8-A552-455FA3CE791D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7B2FD-FE36-4586-8EB8-FDF0BE900F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57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0C772-E021-40D1-98B3-00C1858DD6D3}" type="datetimeFigureOut">
              <a:rPr lang="en-GB" smtClean="0"/>
              <a:pPr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2410F-0FFB-42D9-83FD-E924EE3D376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stCxn id="4" idx="3"/>
            <a:endCxn id="4" idx="1"/>
          </p:cNvCxnSpPr>
          <p:nvPr/>
        </p:nvCxnSpPr>
        <p:spPr>
          <a:xfrm flipH="1">
            <a:off x="3501008" y="812195"/>
            <a:ext cx="187220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556792" y="35496"/>
            <a:ext cx="3947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National 4 Relationships Part One Practice Assessment  (All)  </a:t>
            </a:r>
            <a:endParaRPr lang="en-GB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188640" y="539552"/>
            <a:ext cx="2906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en-GB" sz="1200" dirty="0" smtClean="0"/>
              <a:t>Complete the table below for y = 4x - 5</a:t>
            </a:r>
            <a:endParaRPr lang="en-GB" sz="1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88640" y="4860032"/>
            <a:ext cx="2886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2"/>
            </a:pPr>
            <a:r>
              <a:rPr lang="en-GB" sz="1200" dirty="0" smtClean="0"/>
              <a:t>Line CD is shown on the grid below</a:t>
            </a:r>
          </a:p>
          <a:p>
            <a:r>
              <a:rPr lang="en-GB" sz="1200" dirty="0"/>
              <a:t> </a:t>
            </a:r>
            <a:r>
              <a:rPr lang="en-GB" sz="1200" dirty="0" smtClean="0"/>
              <a:t>      </a:t>
            </a:r>
          </a:p>
          <a:p>
            <a:r>
              <a:rPr lang="en-GB" sz="1200" dirty="0" smtClean="0"/>
              <a:t>       Write done the equation of the line CD </a:t>
            </a:r>
            <a:endParaRPr lang="en-GB" sz="1200" dirty="0"/>
          </a:p>
        </p:txBody>
      </p:sp>
      <p:sp>
        <p:nvSpPr>
          <p:cNvPr id="4" name="Rectangle 3"/>
          <p:cNvSpPr/>
          <p:nvPr/>
        </p:nvSpPr>
        <p:spPr>
          <a:xfrm>
            <a:off x="3501008" y="539552"/>
            <a:ext cx="1872208" cy="5452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4005064" y="539552"/>
            <a:ext cx="0" cy="5452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11010" y="539552"/>
            <a:ext cx="15456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x            1         2        3 </a:t>
            </a:r>
            <a:endParaRPr lang="en-GB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1115616"/>
            <a:ext cx="4032448" cy="372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784" y="5574808"/>
            <a:ext cx="3744416" cy="346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2204864" y="7596336"/>
            <a:ext cx="208823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46514" y="7442447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C</a:t>
            </a:r>
            <a:endParaRPr lang="en-GB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318237" y="7456895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109245"/>
            <a:ext cx="471712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3"/>
            </a:pPr>
            <a:r>
              <a:rPr lang="en-GB" sz="1200" dirty="0" smtClean="0"/>
              <a:t>Solve the following equation:</a:t>
            </a:r>
          </a:p>
          <a:p>
            <a:pPr marL="228600" indent="-228600">
              <a:buAutoNum type="arabicPeriod" startAt="3"/>
            </a:pPr>
            <a:endParaRPr lang="en-GB" sz="1200" dirty="0"/>
          </a:p>
          <a:p>
            <a:r>
              <a:rPr lang="en-GB" sz="1200" dirty="0" smtClean="0"/>
              <a:t>                                             3y  -  4  =    - 22 </a:t>
            </a:r>
          </a:p>
          <a:p>
            <a:endParaRPr lang="en-GB" sz="1200" dirty="0"/>
          </a:p>
          <a:p>
            <a:endParaRPr lang="en-GB" sz="1200" dirty="0" smtClean="0"/>
          </a:p>
          <a:p>
            <a:pPr marL="228600" indent="-228600">
              <a:buAutoNum type="arabicPeriod" startAt="5"/>
            </a:pPr>
            <a:r>
              <a:rPr lang="en-GB" sz="1200" dirty="0" smtClean="0"/>
              <a:t>Change the subject of the formula to a</a:t>
            </a:r>
          </a:p>
          <a:p>
            <a:pPr marL="228600" indent="-228600">
              <a:buAutoNum type="arabicPeriod" startAt="5"/>
            </a:pPr>
            <a:endParaRPr lang="en-GB" sz="1200" dirty="0"/>
          </a:p>
          <a:p>
            <a:r>
              <a:rPr lang="en-GB" sz="1200" dirty="0" smtClean="0"/>
              <a:t>                   b =  7a  + 8</a:t>
            </a:r>
          </a:p>
          <a:p>
            <a:endParaRPr lang="en-GB" sz="1200" dirty="0" smtClean="0"/>
          </a:p>
          <a:p>
            <a:endParaRPr lang="en-GB" sz="1200" dirty="0"/>
          </a:p>
          <a:p>
            <a:pPr marL="228600" indent="-228600">
              <a:buAutoNum type="arabicPeriod" startAt="6"/>
            </a:pPr>
            <a:r>
              <a:rPr lang="en-GB" sz="1200" dirty="0" smtClean="0"/>
              <a:t>Triangle ABC is a right-angled triangle as shown in the diagram below</a:t>
            </a:r>
          </a:p>
          <a:p>
            <a:pPr marL="228600" indent="-228600">
              <a:buAutoNum type="arabicPeriod" startAt="6"/>
            </a:pPr>
            <a:endParaRPr lang="en-GB" sz="1200" dirty="0"/>
          </a:p>
          <a:p>
            <a:r>
              <a:rPr lang="en-GB" sz="1200" dirty="0" smtClean="0"/>
              <a:t>       BC is 28 metres long and AB is 15 metres long.</a:t>
            </a:r>
          </a:p>
          <a:p>
            <a:endParaRPr lang="en-GB" sz="1200" dirty="0"/>
          </a:p>
          <a:p>
            <a:r>
              <a:rPr lang="en-GB" sz="1200" dirty="0" smtClean="0"/>
              <a:t>       Calculate the length of AC in metres</a:t>
            </a:r>
            <a:endParaRPr lang="en-GB" sz="1200" dirty="0"/>
          </a:p>
        </p:txBody>
      </p:sp>
      <p:sp>
        <p:nvSpPr>
          <p:cNvPr id="8" name="Right Triangle 7"/>
          <p:cNvSpPr/>
          <p:nvPr/>
        </p:nvSpPr>
        <p:spPr>
          <a:xfrm rot="5400000">
            <a:off x="3897653" y="2627784"/>
            <a:ext cx="2016224" cy="1728192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 rot="16200000">
            <a:off x="4077672" y="2447764"/>
            <a:ext cx="288032" cy="360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919073" y="4499992"/>
            <a:ext cx="268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B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5778447" y="2345268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C</a:t>
            </a:r>
            <a:endParaRPr lang="en-GB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3844736" y="2292041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</a:t>
            </a:r>
            <a:endParaRPr lang="en-GB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4905765" y="3353380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28 m</a:t>
            </a:r>
            <a:endParaRPr lang="en-GB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532625" y="3119017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15 m</a:t>
            </a:r>
            <a:endParaRPr lang="en-GB" sz="1200" dirty="0"/>
          </a:p>
        </p:txBody>
      </p:sp>
      <p:sp>
        <p:nvSpPr>
          <p:cNvPr id="10" name="Rectangle 9"/>
          <p:cNvSpPr/>
          <p:nvPr/>
        </p:nvSpPr>
        <p:spPr>
          <a:xfrm>
            <a:off x="891952" y="5262279"/>
            <a:ext cx="5400600" cy="37444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>
            <a:stCxn id="10" idx="0"/>
            <a:endCxn id="10" idx="2"/>
          </p:cNvCxnSpPr>
          <p:nvPr/>
        </p:nvCxnSpPr>
        <p:spPr>
          <a:xfrm>
            <a:off x="359225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" idx="1"/>
            <a:endCxn id="10" idx="3"/>
          </p:cNvCxnSpPr>
          <p:nvPr/>
        </p:nvCxnSpPr>
        <p:spPr>
          <a:xfrm>
            <a:off x="891952" y="713448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91952" y="727850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91952" y="742251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91952" y="756653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91952" y="771055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91952" y="785456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91952" y="799858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91952" y="814259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1952" y="828661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91952" y="843063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1952" y="857464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91952" y="871866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1952" y="886267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91952" y="569432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1952" y="583834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91952" y="598235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91952" y="612637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91952" y="627039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91952" y="6414407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91952" y="6558423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91952" y="6702439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91952" y="684645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91952" y="699047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891952" y="5550311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91952" y="5406295"/>
            <a:ext cx="5400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596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8836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34076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46801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62041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75604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90844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06084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18809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33211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48451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63691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764160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90817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06057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21297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34022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484240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70026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85266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00506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13231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28471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442034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457274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725144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85239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499640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14880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301208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428456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57247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72487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877272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004520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156920" y="5262279"/>
            <a:ext cx="0" cy="37444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468016" y="5838343"/>
            <a:ext cx="1168896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468016" y="5838343"/>
            <a:ext cx="0" cy="864096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468016" y="6717858"/>
            <a:ext cx="592832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2636912" y="5838344"/>
            <a:ext cx="0" cy="1152127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 flipV="1">
            <a:off x="2060848" y="6717858"/>
            <a:ext cx="580935" cy="257194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483001" y="4774773"/>
            <a:ext cx="6002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7.   On the diagram below, drawn an enlargement of the given shape using a scale factor of </a:t>
            </a:r>
            <a:endParaRPr lang="en-GB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Rectangle 83"/>
              <p:cNvSpPr/>
              <p:nvPr/>
            </p:nvSpPr>
            <p:spPr>
              <a:xfrm>
                <a:off x="6220544" y="4680258"/>
                <a:ext cx="204263" cy="43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84" name="Rectangle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0544" y="4680258"/>
                <a:ext cx="204263" cy="438005"/>
              </a:xfrm>
              <a:prstGeom prst="rect">
                <a:avLst/>
              </a:prstGeom>
              <a:blipFill rotWithShape="0">
                <a:blip r:embed="rId2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flipV="1">
            <a:off x="1924846" y="1918737"/>
            <a:ext cx="864096" cy="22322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2788942" y="1918737"/>
            <a:ext cx="1224136" cy="16561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556792" y="2350785"/>
            <a:ext cx="2520280" cy="8640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 rot="15236510">
            <a:off x="2502730" y="2825843"/>
            <a:ext cx="142190" cy="9036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3543019" y="2806054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120°</a:t>
            </a:r>
            <a:endParaRPr lang="en-GB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1988840" y="2998857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60°</a:t>
            </a:r>
            <a:endParaRPr lang="en-GB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1780830" y="422299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</a:t>
            </a:r>
            <a:endParaRPr lang="en-GB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954668" y="3513946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56792" y="35496"/>
            <a:ext cx="3280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National 4 Relationships Practice Assessment (3)  </a:t>
            </a:r>
            <a:endParaRPr lang="en-GB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188640" y="694601"/>
            <a:ext cx="4212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1.</a:t>
            </a:r>
            <a:endParaRPr lang="en-GB" sz="1200" dirty="0"/>
          </a:p>
          <a:p>
            <a:pPr marL="228600" indent="-228600"/>
            <a:r>
              <a:rPr lang="en-GB" sz="1200" dirty="0" smtClean="0"/>
              <a:t>	Calculate the size of angle ABC. </a:t>
            </a:r>
            <a:r>
              <a:rPr lang="en-GB" sz="1200" b="1" dirty="0" smtClean="0"/>
              <a:t>All working must be shown. </a:t>
            </a:r>
            <a:endParaRPr lang="en-GB" sz="1200" b="1" dirty="0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628800" y="2926849"/>
            <a:ext cx="2520280" cy="8640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Isosceles Triangle 46"/>
          <p:cNvSpPr/>
          <p:nvPr/>
        </p:nvSpPr>
        <p:spPr>
          <a:xfrm rot="15236510">
            <a:off x="2655130" y="3376909"/>
            <a:ext cx="142190" cy="9036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/>
          <p:cNvSpPr txBox="1"/>
          <p:nvPr/>
        </p:nvSpPr>
        <p:spPr>
          <a:xfrm>
            <a:off x="2636912" y="1630705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B</a:t>
            </a:r>
            <a:endParaRPr lang="en-GB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1349556" y="3070865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D</a:t>
            </a:r>
            <a:endParaRPr lang="en-GB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1412776" y="3657962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F</a:t>
            </a:r>
            <a:endParaRPr lang="en-GB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4005064" y="2206769"/>
            <a:ext cx="260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E</a:t>
            </a:r>
            <a:endParaRPr lang="en-GB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4149080" y="2782833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G</a:t>
            </a:r>
            <a:endParaRPr lang="en-GB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2204864" y="2710825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K</a:t>
            </a:r>
            <a:endParaRPr lang="en-GB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3212976" y="2350785"/>
            <a:ext cx="248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</a:t>
            </a:r>
            <a:endParaRPr lang="en-GB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2060848" y="3574921"/>
            <a:ext cx="316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M</a:t>
            </a:r>
            <a:endParaRPr lang="en-GB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3472928" y="3081898"/>
            <a:ext cx="284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N</a:t>
            </a:r>
            <a:endParaRPr lang="en-GB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188640" y="4860032"/>
            <a:ext cx="3220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2"/>
            </a:pPr>
            <a:r>
              <a:rPr lang="en-GB" sz="1200" dirty="0" smtClean="0"/>
              <a:t>CD is a diameter of a circle centre O.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L is a point on the circumference of the circle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Calculate the size of angle LKM</a:t>
            </a:r>
            <a:endParaRPr lang="en-GB" sz="1200" dirty="0"/>
          </a:p>
        </p:txBody>
      </p:sp>
      <p:sp>
        <p:nvSpPr>
          <p:cNvPr id="58" name="Oval 57"/>
          <p:cNvSpPr/>
          <p:nvPr/>
        </p:nvSpPr>
        <p:spPr>
          <a:xfrm>
            <a:off x="4245906" y="4860032"/>
            <a:ext cx="1872208" cy="1965702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/>
          <p:cNvCxnSpPr>
            <a:stCxn id="58" idx="2"/>
            <a:endCxn id="58" idx="6"/>
          </p:cNvCxnSpPr>
          <p:nvPr/>
        </p:nvCxnSpPr>
        <p:spPr>
          <a:xfrm>
            <a:off x="4245906" y="5842883"/>
            <a:ext cx="187220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58" idx="2"/>
          </p:cNvCxnSpPr>
          <p:nvPr/>
        </p:nvCxnSpPr>
        <p:spPr>
          <a:xfrm flipV="1">
            <a:off x="4245906" y="4932041"/>
            <a:ext cx="1248954" cy="9108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8" idx="6"/>
          </p:cNvCxnSpPr>
          <p:nvPr/>
        </p:nvCxnSpPr>
        <p:spPr>
          <a:xfrm flipH="1" flipV="1">
            <a:off x="5494860" y="4932041"/>
            <a:ext cx="623254" cy="9108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642749" y="5616971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54°</a:t>
            </a:r>
            <a:endParaRPr lang="en-GB" sz="1000" dirty="0"/>
          </a:p>
        </p:txBody>
      </p:sp>
      <p:sp>
        <p:nvSpPr>
          <p:cNvPr id="68" name="Oval 67"/>
          <p:cNvSpPr/>
          <p:nvPr/>
        </p:nvSpPr>
        <p:spPr>
          <a:xfrm>
            <a:off x="5182010" y="5822425"/>
            <a:ext cx="72008" cy="11772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TextBox 68"/>
          <p:cNvSpPr txBox="1"/>
          <p:nvPr/>
        </p:nvSpPr>
        <p:spPr>
          <a:xfrm>
            <a:off x="4064318" y="5724128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K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18114" y="5724128"/>
            <a:ext cx="2936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M</a:t>
            </a:r>
            <a:endParaRPr lang="en-GB" sz="1000" dirty="0"/>
          </a:p>
        </p:txBody>
      </p:sp>
      <p:sp>
        <p:nvSpPr>
          <p:cNvPr id="71" name="TextBox 70"/>
          <p:cNvSpPr txBox="1"/>
          <p:nvPr/>
        </p:nvSpPr>
        <p:spPr>
          <a:xfrm>
            <a:off x="5400388" y="4659399"/>
            <a:ext cx="2391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L</a:t>
            </a:r>
            <a:endParaRPr lang="en-GB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188640" y="7308304"/>
            <a:ext cx="5211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3.    Calculate the length of the side x in the following right-angled triangle below</a:t>
            </a:r>
            <a:endParaRPr lang="en-GB" sz="1200" dirty="0"/>
          </a:p>
        </p:txBody>
      </p:sp>
      <p:sp>
        <p:nvSpPr>
          <p:cNvPr id="74" name="Right Triangle 73"/>
          <p:cNvSpPr/>
          <p:nvPr/>
        </p:nvSpPr>
        <p:spPr>
          <a:xfrm>
            <a:off x="1772816" y="7810619"/>
            <a:ext cx="1872208" cy="792088"/>
          </a:xfrm>
          <a:prstGeom prst="rtTriangl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/>
          <p:cNvSpPr/>
          <p:nvPr/>
        </p:nvSpPr>
        <p:spPr>
          <a:xfrm>
            <a:off x="1772816" y="8458691"/>
            <a:ext cx="144016" cy="14401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/>
          <p:cNvSpPr txBox="1"/>
          <p:nvPr/>
        </p:nvSpPr>
        <p:spPr>
          <a:xfrm>
            <a:off x="2924944" y="8386683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29°</a:t>
            </a:r>
            <a:endParaRPr lang="en-GB" sz="1000" dirty="0"/>
          </a:p>
        </p:txBody>
      </p:sp>
      <p:sp>
        <p:nvSpPr>
          <p:cNvPr id="77" name="TextBox 76"/>
          <p:cNvSpPr txBox="1"/>
          <p:nvPr/>
        </p:nvSpPr>
        <p:spPr>
          <a:xfrm>
            <a:off x="1556792" y="8006898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x</a:t>
            </a:r>
            <a:endParaRPr lang="en-GB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2348880" y="8582962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28 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5922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109245"/>
            <a:ext cx="4440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 startAt="4"/>
            </a:pPr>
            <a:r>
              <a:rPr lang="en-GB" sz="1200" dirty="0" smtClean="0"/>
              <a:t>A ramp 75m long slopes at an angle of x° from Level 1 to Level 2.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The height between levels is 8 metres.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(a)    Calculate x°</a:t>
            </a:r>
            <a:endParaRPr lang="en-GB" sz="1200" dirty="0"/>
          </a:p>
        </p:txBody>
      </p:sp>
      <p:sp>
        <p:nvSpPr>
          <p:cNvPr id="3" name="Right Triangle 2"/>
          <p:cNvSpPr/>
          <p:nvPr/>
        </p:nvSpPr>
        <p:spPr>
          <a:xfrm flipH="1">
            <a:off x="2060848" y="1187624"/>
            <a:ext cx="1872208" cy="792088"/>
          </a:xfrm>
          <a:prstGeom prst="rtTriangl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789040" y="1835696"/>
            <a:ext cx="144016" cy="144016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080670" y="1403648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8 m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420888" y="176368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x°</a:t>
            </a:r>
            <a:endParaRPr lang="en-GB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4149080" y="971600"/>
            <a:ext cx="618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Level 2</a:t>
            </a:r>
            <a:endParaRPr lang="en-GB" sz="1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933056" y="1187624"/>
            <a:ext cx="7200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96752" y="1979712"/>
            <a:ext cx="86409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26385" y="1763688"/>
            <a:ext cx="618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Level 1</a:t>
            </a:r>
            <a:endParaRPr lang="en-GB" sz="12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4077072" y="1187624"/>
            <a:ext cx="0" cy="792088"/>
          </a:xfrm>
          <a:prstGeom prst="line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492896" y="1331640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75 m</a:t>
            </a:r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428714" y="2413501"/>
            <a:ext cx="5935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(b)   For safety reasons x should be below 6°. Can the angle of the ramp be considered safe ?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88640" y="2989565"/>
            <a:ext cx="5619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5.    A class of students sat a Geography and a History test. Here are the students marks</a:t>
            </a:r>
            <a:endParaRPr lang="en-GB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1962952" y="3718937"/>
            <a:ext cx="2121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/>
              <a:t>               Geography       History</a:t>
            </a:r>
          </a:p>
          <a:p>
            <a:pPr marL="228600" indent="-228600"/>
            <a:r>
              <a:rPr lang="en-GB" sz="1200" dirty="0" smtClean="0"/>
              <a:t>Tom              85                70</a:t>
            </a:r>
          </a:p>
          <a:p>
            <a:pPr marL="228600" indent="-228600"/>
            <a:r>
              <a:rPr lang="en-GB" sz="1200" dirty="0" smtClean="0"/>
              <a:t>Bob                50                60       </a:t>
            </a:r>
          </a:p>
          <a:p>
            <a:pPr marL="228600" indent="-228600"/>
            <a:r>
              <a:rPr lang="en-GB" sz="1200" dirty="0" smtClean="0"/>
              <a:t>Cecil              35                35</a:t>
            </a:r>
          </a:p>
          <a:p>
            <a:pPr marL="228600" indent="-228600"/>
            <a:r>
              <a:rPr lang="en-GB" sz="1200" dirty="0" smtClean="0"/>
              <a:t>Bertie            70                75</a:t>
            </a:r>
          </a:p>
          <a:p>
            <a:pPr marL="228600" indent="-228600"/>
            <a:r>
              <a:rPr lang="en-GB" sz="1200" dirty="0" smtClean="0"/>
              <a:t>Selma            80                85</a:t>
            </a:r>
          </a:p>
          <a:p>
            <a:pPr marL="228600" indent="-228600"/>
            <a:r>
              <a:rPr lang="en-GB" sz="1200" dirty="0" smtClean="0"/>
              <a:t>Louise           75                 25</a:t>
            </a:r>
          </a:p>
          <a:p>
            <a:pPr marL="228600" indent="-228600"/>
            <a:r>
              <a:rPr lang="en-GB" sz="1200" dirty="0" smtClean="0"/>
              <a:t>Bruce            95               90</a:t>
            </a:r>
            <a:endParaRPr lang="en-GB" sz="1200" dirty="0"/>
          </a:p>
        </p:txBody>
      </p:sp>
      <p:sp>
        <p:nvSpPr>
          <p:cNvPr id="25" name="Rectangle 24"/>
          <p:cNvSpPr/>
          <p:nvPr/>
        </p:nvSpPr>
        <p:spPr>
          <a:xfrm>
            <a:off x="1844824" y="3563888"/>
            <a:ext cx="2304256" cy="16561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>
            <a:off x="1844824" y="3923928"/>
            <a:ext cx="23042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84984" y="3563888"/>
            <a:ext cx="0" cy="16561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492896" y="3563888"/>
            <a:ext cx="0" cy="16561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50784" y="5519137"/>
            <a:ext cx="63565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lphaLcParenBoth"/>
            </a:pPr>
            <a:r>
              <a:rPr lang="en-GB" sz="1200" dirty="0" smtClean="0"/>
              <a:t>Draw a </a:t>
            </a:r>
            <a:r>
              <a:rPr lang="en-GB" sz="1200" dirty="0" err="1" smtClean="0"/>
              <a:t>scattergraph</a:t>
            </a:r>
            <a:r>
              <a:rPr lang="en-GB" sz="1200" dirty="0" smtClean="0"/>
              <a:t> on the grid provided</a:t>
            </a:r>
          </a:p>
          <a:p>
            <a:pPr marL="228600" indent="-228600">
              <a:buAutoNum type="alphaLcParenBoth"/>
            </a:pPr>
            <a:r>
              <a:rPr lang="en-GB" sz="1200" dirty="0" smtClean="0"/>
              <a:t>Draw a line of best fit</a:t>
            </a:r>
          </a:p>
          <a:p>
            <a:pPr marL="228600" indent="-228600">
              <a:buAutoNum type="alphaLcParenBoth"/>
            </a:pPr>
            <a:r>
              <a:rPr lang="en-GB" sz="1200" dirty="0" smtClean="0"/>
              <a:t>Walter scored 70 marks in his geography test. Use your line to estimate the mark that he would</a:t>
            </a:r>
          </a:p>
          <a:p>
            <a:pPr marL="228600" indent="-228600"/>
            <a:r>
              <a:rPr lang="en-GB" sz="1200" dirty="0" smtClean="0"/>
              <a:t>	have got in his history test</a:t>
            </a:r>
          </a:p>
          <a:p>
            <a:pPr marL="228600" indent="-228600">
              <a:buAutoNum type="alphaLcParenBoth" startAt="4"/>
            </a:pPr>
            <a:r>
              <a:rPr lang="en-GB" sz="1200" dirty="0" smtClean="0"/>
              <a:t>Oliver scored 55 marks in his geography test but was absent for his history test. His teacher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estimated her mark to be 50 for his history test.</a:t>
            </a:r>
          </a:p>
          <a:p>
            <a:pPr marL="228600" indent="-228600"/>
            <a:r>
              <a:rPr lang="en-GB" sz="1200" dirty="0"/>
              <a:t>	</a:t>
            </a:r>
            <a:r>
              <a:rPr lang="en-GB" sz="1200" dirty="0" smtClean="0"/>
              <a:t>Is this a reasonable estimate ?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427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851" y="-9426"/>
            <a:ext cx="64865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16200000">
            <a:off x="81685" y="3344252"/>
            <a:ext cx="706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History</a:t>
            </a:r>
          </a:p>
          <a:p>
            <a:r>
              <a:rPr lang="en-GB" sz="1400" dirty="0"/>
              <a:t>m</a:t>
            </a:r>
            <a:r>
              <a:rPr lang="en-GB" sz="1400" dirty="0" smtClean="0"/>
              <a:t>ark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257745" y="2843808"/>
            <a:ext cx="5040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210073" y="6012160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354089" y="6084168"/>
            <a:ext cx="1394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Geography mark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5288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318</Words>
  <Application>Microsoft Office PowerPoint</Application>
  <PresentationFormat>On-screen Show (4:3)</PresentationFormat>
  <Paragraphs>85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33</cp:revision>
  <cp:lastPrinted>2019-09-30T07:28:50Z</cp:lastPrinted>
  <dcterms:created xsi:type="dcterms:W3CDTF">2015-02-18T18:11:43Z</dcterms:created>
  <dcterms:modified xsi:type="dcterms:W3CDTF">2019-09-30T07:34:02Z</dcterms:modified>
</cp:coreProperties>
</file>