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87" r:id="rId2"/>
    <p:sldId id="288" r:id="rId3"/>
    <p:sldId id="289" r:id="rId4"/>
    <p:sldId id="258" r:id="rId5"/>
    <p:sldId id="290" r:id="rId6"/>
    <p:sldId id="268" r:id="rId7"/>
    <p:sldId id="269" r:id="rId8"/>
    <p:sldId id="267" r:id="rId9"/>
    <p:sldId id="292" r:id="rId10"/>
    <p:sldId id="293" r:id="rId11"/>
    <p:sldId id="294" r:id="rId12"/>
    <p:sldId id="261" r:id="rId13"/>
    <p:sldId id="29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95"/>
    <p:restoredTop sz="94687"/>
  </p:normalViewPr>
  <p:slideViewPr>
    <p:cSldViewPr snapToGrid="0" snapToObjects="1">
      <p:cViewPr varScale="1">
        <p:scale>
          <a:sx n="90" d="100"/>
          <a:sy n="90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57134-39A3-D249-A409-745E6B95C18F}" type="datetimeFigureOut">
              <a:rPr lang="en-US" smtClean="0"/>
              <a:t>6/12/20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479E8-BB71-AF4B-BF47-0440F775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5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https://www.youtube.com/watch?v=0_VIKNDECOA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A8AB4-03F4-4D88-A616-033C1E9BEEA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06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45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3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19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82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5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6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32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8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7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1DCCE-EA88-E54E-B66C-C50755077A55}" type="datetimeFigureOut">
              <a:rPr lang="en-US" smtClean="0"/>
              <a:t>6/12/20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B8DE6-C6B7-1443-9E2E-E636CE25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0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Rt5Mk6V8G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/>
              <a:t>As you may not have your jotter, work can be completed on paper or digitally. For example, on Microsoft Word. ​</a:t>
            </a:r>
          </a:p>
          <a:p>
            <a:pPr fontAlgn="base"/>
            <a:r>
              <a:rPr lang="en-US" dirty="0"/>
              <a:t>If possible, you can share your work with your teacher by uploading to Teams via the Assignment tab. ​​</a:t>
            </a:r>
          </a:p>
          <a:p>
            <a:pPr fontAlgn="base"/>
            <a:r>
              <a:rPr lang="en-US" dirty="0"/>
              <a:t>Submitted work will receive feedback but please note this will not happen instantly and feedback may not come from your class teacher but another member of the Humanities Faculty.​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Stay safe everyone!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429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b="1" dirty="0"/>
              <a:t>Scan a document on your iPhone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Open a note or create a new note.​</a:t>
            </a:r>
          </a:p>
          <a:p>
            <a:pPr fontAlgn="base"/>
            <a:r>
              <a:rPr lang="en-US" dirty="0"/>
              <a:t>Tap , then tap Scan Documents.​</a:t>
            </a:r>
          </a:p>
          <a:p>
            <a:pPr fontAlgn="base"/>
            <a:r>
              <a:rPr lang="en-US" dirty="0"/>
              <a:t>Place your document in view of the camera on your device.​</a:t>
            </a:r>
          </a:p>
          <a:p>
            <a:pPr fontAlgn="base"/>
            <a:r>
              <a:rPr lang="en-US" dirty="0"/>
              <a:t>If your device is in Auto mode, your document will be automatically scanned. If you need to manually capture a scan, tap  or one of the Volume buttons.​</a:t>
            </a:r>
          </a:p>
          <a:p>
            <a:pPr fontAlgn="base"/>
            <a:r>
              <a:rPr lang="en-US" dirty="0"/>
              <a:t>Drag the corners to adjust the scan to fit the page, then tap Keep Scan.​</a:t>
            </a:r>
          </a:p>
          <a:p>
            <a:pPr fontAlgn="base"/>
            <a:r>
              <a:rPr lang="en-US" dirty="0"/>
              <a:t>You can add additional scans to the document or tap Save when you're done.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04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Important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b="1" dirty="0"/>
              <a:t>When uploading your work to Teams please follow the instructions below.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en-US" dirty="0"/>
              <a:t>1. Find and click on the Assignment tab at the top of the Teams’ screen.​</a:t>
            </a:r>
          </a:p>
          <a:p>
            <a:pPr marL="0" indent="0" fontAlgn="base">
              <a:buNone/>
            </a:pPr>
            <a:r>
              <a:rPr lang="en-US" dirty="0"/>
              <a:t>2. Click on the Assignment you want to upload your work to.​</a:t>
            </a:r>
          </a:p>
          <a:p>
            <a:pPr marL="0" indent="0" fontAlgn="base">
              <a:buNone/>
            </a:pPr>
            <a:r>
              <a:rPr lang="en-US" dirty="0"/>
              <a:t>3. Attach your work (photo/word doc/PowerPoint) using the upload document section.​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This means that your work is saved next to your name and can be clearly seen as being handed in by your teachers.</a:t>
            </a:r>
            <a:r>
              <a:rPr lang="en-US" b="1" dirty="0"/>
              <a:t> **You should not be posting your work on the chat**</a:t>
            </a:r>
            <a:r>
              <a:rPr lang="en-US" dirty="0"/>
              <a:t>​</a:t>
            </a:r>
          </a:p>
          <a:p>
            <a:pPr fontAlgn="base"/>
            <a:r>
              <a:rPr lang="en-US" dirty="0"/>
              <a:t>If it comes up with an error message then try again later on in the day. If it still comes up with an error message then please post a message on the posts tab.​</a:t>
            </a:r>
            <a:br>
              <a:rPr lang="en-US" dirty="0"/>
            </a:br>
            <a:r>
              <a:rPr lang="en-US" b="1" dirty="0"/>
              <a:t>***If you are taking a picture of your work, please only take portrait pictures (straight up and down).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1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The Home Front: Evacuations (</a:t>
            </a:r>
            <a:r>
              <a:rPr lang="en-GB" b="1" dirty="0"/>
              <a:t>PART TWO</a:t>
            </a:r>
            <a:r>
              <a:rPr lang="en-GB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Learning Intention: </a:t>
            </a:r>
            <a:r>
              <a:rPr lang="en-GB" dirty="0"/>
              <a:t>We are learning about evacuations during WW2.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u="sng" dirty="0"/>
              <a:t>Success Criteria:</a:t>
            </a:r>
            <a:r>
              <a:rPr lang="en-GB" b="1" dirty="0"/>
              <a:t>  </a:t>
            </a:r>
            <a:r>
              <a:rPr lang="en-GB" dirty="0"/>
              <a:t>I can explain why people were evacuated.  </a:t>
            </a:r>
          </a:p>
          <a:p>
            <a:pPr marL="0" indent="0">
              <a:buNone/>
            </a:pPr>
            <a:r>
              <a:rPr lang="en-GB" dirty="0"/>
              <a:t>                               I can describe what life was like for evacuees.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918" y="5165766"/>
            <a:ext cx="5425910" cy="136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AD2F-D9BC-5040-BAC6-C9C90DB4DE8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Starter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83051-FB67-6C46-96A3-40C792CDE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Think back to what you learned last week…. </a:t>
            </a:r>
          </a:p>
          <a:p>
            <a:pPr marL="0" indent="0">
              <a:buNone/>
            </a:pPr>
            <a:r>
              <a:rPr lang="en-US" dirty="0"/>
              <a:t>Are the following statements true or false?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1. Children were evacuated to protect them from French bombing. </a:t>
            </a:r>
          </a:p>
          <a:p>
            <a:pPr marL="0" indent="0">
              <a:buNone/>
            </a:pPr>
            <a:r>
              <a:rPr lang="en-US" dirty="0"/>
              <a:t>2. Children were sent to areas known as ‘reception’ areas. </a:t>
            </a:r>
          </a:p>
          <a:p>
            <a:pPr marL="0" indent="0">
              <a:buNone/>
            </a:pPr>
            <a:r>
              <a:rPr lang="en-US" dirty="0"/>
              <a:t>3. A ‘billeting officer’ had the role of finding children homes.</a:t>
            </a:r>
          </a:p>
          <a:p>
            <a:pPr marL="0" indent="0">
              <a:buNone/>
            </a:pPr>
            <a:r>
              <a:rPr lang="en-US" dirty="0"/>
              <a:t>4. Evacuations began in 1942. </a:t>
            </a:r>
          </a:p>
          <a:p>
            <a:pPr marL="0" indent="0">
              <a:buNone/>
            </a:pPr>
            <a:r>
              <a:rPr lang="en-US" dirty="0"/>
              <a:t>5. Children were evacuated from Glasgow. </a:t>
            </a:r>
          </a:p>
        </p:txBody>
      </p:sp>
    </p:spTree>
    <p:extLst>
      <p:ext uri="{BB962C8B-B14F-4D97-AF65-F5344CB8AC3E}">
        <p14:creationId xmlns:p14="http://schemas.microsoft.com/office/powerpoint/2010/main" val="3025062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447" y="222456"/>
            <a:ext cx="10515600" cy="1048204"/>
          </a:xfrm>
        </p:spPr>
        <p:txBody>
          <a:bodyPr>
            <a:normAutofit/>
          </a:bodyPr>
          <a:lstStyle/>
          <a:p>
            <a:r>
              <a:rPr lang="en-GB" dirty="0"/>
              <a:t>The government recommended that in addition to their gas mask and identity card the evacuees had the following items: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51263" y="1793174"/>
            <a:ext cx="3348841" cy="44319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Girls</a:t>
            </a:r>
          </a:p>
          <a:p>
            <a:endParaRPr lang="en-GB" sz="2400" dirty="0"/>
          </a:p>
          <a:p>
            <a:r>
              <a:rPr lang="en-GB" sz="2400" dirty="0"/>
              <a:t>Vest</a:t>
            </a:r>
          </a:p>
          <a:p>
            <a:r>
              <a:rPr lang="en-GB" sz="2400" dirty="0"/>
              <a:t>Pair of pants</a:t>
            </a:r>
          </a:p>
          <a:p>
            <a:r>
              <a:rPr lang="en-GB" sz="2400" dirty="0"/>
              <a:t>Petticoat</a:t>
            </a:r>
          </a:p>
          <a:p>
            <a:r>
              <a:rPr lang="en-GB" sz="2400" dirty="0"/>
              <a:t>2 pairs of stockings</a:t>
            </a:r>
          </a:p>
          <a:p>
            <a:r>
              <a:rPr lang="en-GB" sz="2400" dirty="0"/>
              <a:t>6 handkerchiefs</a:t>
            </a:r>
          </a:p>
          <a:p>
            <a:r>
              <a:rPr lang="en-GB" sz="2400" dirty="0"/>
              <a:t>Slip (like a very long vest with shoulder straps)</a:t>
            </a:r>
          </a:p>
          <a:p>
            <a:r>
              <a:rPr lang="en-GB" sz="2400" dirty="0"/>
              <a:t>Blouse</a:t>
            </a:r>
          </a:p>
          <a:p>
            <a:r>
              <a:rPr lang="en-GB" sz="2400" dirty="0"/>
              <a:t>Cardigan</a:t>
            </a:r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370119" y="1793174"/>
            <a:ext cx="2956955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Boys</a:t>
            </a:r>
          </a:p>
          <a:p>
            <a:endParaRPr lang="en-GB" sz="2400" dirty="0"/>
          </a:p>
          <a:p>
            <a:r>
              <a:rPr lang="en-GB" sz="2400" dirty="0"/>
              <a:t>2 vests</a:t>
            </a:r>
          </a:p>
          <a:p>
            <a:r>
              <a:rPr lang="en-GB" sz="2400" dirty="0"/>
              <a:t>2 pairs of pants</a:t>
            </a:r>
          </a:p>
          <a:p>
            <a:r>
              <a:rPr lang="en-GB" sz="2400" dirty="0"/>
              <a:t>Pair of trousers</a:t>
            </a:r>
          </a:p>
          <a:p>
            <a:r>
              <a:rPr lang="en-GB" sz="2400" dirty="0"/>
              <a:t>2 pairs of socks</a:t>
            </a:r>
          </a:p>
          <a:p>
            <a:r>
              <a:rPr lang="en-GB" sz="2400" dirty="0"/>
              <a:t>6 handkerchiefs</a:t>
            </a:r>
          </a:p>
          <a:p>
            <a:r>
              <a:rPr lang="en-GB" sz="2400" dirty="0"/>
              <a:t>Pullover or jersey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087097" y="1516174"/>
            <a:ext cx="3598223" cy="50783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Other items</a:t>
            </a:r>
          </a:p>
          <a:p>
            <a:pPr algn="ctr"/>
            <a:endParaRPr lang="en-GB" sz="2000" b="1" dirty="0"/>
          </a:p>
          <a:p>
            <a:r>
              <a:rPr lang="en-GB" sz="2000" dirty="0"/>
              <a:t>Overcoat or mackintosh</a:t>
            </a:r>
          </a:p>
          <a:p>
            <a:r>
              <a:rPr lang="en-GB" sz="2000" dirty="0"/>
              <a:t>Comb</a:t>
            </a:r>
          </a:p>
          <a:p>
            <a:r>
              <a:rPr lang="en-GB" sz="2000" dirty="0"/>
              <a:t>1 pair of Wellington boots</a:t>
            </a:r>
          </a:p>
          <a:p>
            <a:r>
              <a:rPr lang="en-GB" sz="2000" dirty="0"/>
              <a:t>Towel</a:t>
            </a:r>
          </a:p>
          <a:p>
            <a:r>
              <a:rPr lang="en-GB" sz="2000" dirty="0"/>
              <a:t>Soap</a:t>
            </a:r>
          </a:p>
          <a:p>
            <a:r>
              <a:rPr lang="en-GB" sz="2000" dirty="0"/>
              <a:t>Facecloth</a:t>
            </a:r>
          </a:p>
          <a:p>
            <a:r>
              <a:rPr lang="en-GB" sz="2000" dirty="0"/>
              <a:t>Toothbrush</a:t>
            </a:r>
          </a:p>
          <a:p>
            <a:r>
              <a:rPr lang="en-GB" sz="2000" dirty="0"/>
              <a:t>Boots or shoes</a:t>
            </a:r>
          </a:p>
          <a:p>
            <a:r>
              <a:rPr lang="en-GB" sz="2000" dirty="0"/>
              <a:t>Plimsolls</a:t>
            </a:r>
          </a:p>
          <a:p>
            <a:r>
              <a:rPr lang="en-GB" sz="2000" dirty="0"/>
              <a:t>Sandwiches</a:t>
            </a:r>
          </a:p>
          <a:p>
            <a:r>
              <a:rPr lang="en-GB" sz="2000" dirty="0"/>
              <a:t>Packet of nuts and raisins</a:t>
            </a:r>
          </a:p>
          <a:p>
            <a:r>
              <a:rPr lang="en-GB" sz="2000" dirty="0"/>
              <a:t>Dry biscuits</a:t>
            </a:r>
          </a:p>
          <a:p>
            <a:r>
              <a:rPr lang="en-GB" sz="2000" dirty="0"/>
              <a:t>Barley sugar (rather than sugar)</a:t>
            </a:r>
          </a:p>
          <a:p>
            <a:r>
              <a:rPr lang="en-GB" sz="2000" dirty="0"/>
              <a:t>Apple</a:t>
            </a:r>
          </a:p>
        </p:txBody>
      </p:sp>
    </p:spTree>
    <p:extLst>
      <p:ext uri="{BB962C8B-B14F-4D97-AF65-F5344CB8AC3E}">
        <p14:creationId xmlns:p14="http://schemas.microsoft.com/office/powerpoint/2010/main" val="286713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658" y="131469"/>
            <a:ext cx="5961415" cy="109169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dirty="0"/>
              <a:t>Children had to carry gas masks in case of an attack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008" y="217604"/>
            <a:ext cx="4698423" cy="6358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898" y="1518301"/>
            <a:ext cx="6551221" cy="490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50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/>
              <a:t>Activity 1 - Evacuees Belongings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Evacuees could not take much from home with them to their new home. </a:t>
            </a:r>
          </a:p>
          <a:p>
            <a:endParaRPr lang="en-GB" dirty="0"/>
          </a:p>
          <a:p>
            <a:r>
              <a:rPr lang="en-GB" dirty="0"/>
              <a:t>If you could choose 8 things to take with you if you were evacuated back during the time of WW2, what would those 8 things be? </a:t>
            </a:r>
          </a:p>
          <a:p>
            <a:r>
              <a:rPr lang="en-GB" dirty="0"/>
              <a:t>Write your 8 items down and say WHY.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528" y="4001294"/>
            <a:ext cx="2544412" cy="254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9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/>
              <a:t>How would children of today cope if evacuated?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https://www.youtube.com/watch?v=kRt5Mk6V8Gg</a:t>
            </a:r>
            <a:r>
              <a:rPr lang="en-GB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058247"/>
            <a:ext cx="5763589" cy="30042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72697" y="3408219"/>
            <a:ext cx="4311732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/>
              <a:t>Whilst watching the episode, take brief notes on what life would have been like for evacuees during WW2. </a:t>
            </a:r>
          </a:p>
        </p:txBody>
      </p:sp>
    </p:spTree>
    <p:extLst>
      <p:ext uri="{BB962C8B-B14F-4D97-AF65-F5344CB8AC3E}">
        <p14:creationId xmlns:p14="http://schemas.microsoft.com/office/powerpoint/2010/main" val="88523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/>
              <a:t>Activity 2 - Describe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939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YOU MAY NEED TO USE LAST WEEKS NOTES/POWERPOINTS TO HELP YOU. </a:t>
            </a:r>
          </a:p>
          <a:p>
            <a:pPr marL="0" indent="0">
              <a:buNone/>
            </a:pPr>
            <a:r>
              <a:rPr lang="en-GB" dirty="0"/>
              <a:t>There is help on the next slide for how to write your answer if you need a bit extra support.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Describe the experience of an evacuee during World War 2. (4 marks so you should mention 4 things – try to write your answer as a paragraph)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Things to consider for your answer: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 what was the journey like – how did they travel and where to?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What were they allowed to take with them? Provide a few examples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/>
              <a:t> </a:t>
            </a:r>
            <a:r>
              <a:rPr lang="en-GB" dirty="0"/>
              <a:t>what happened when they arrived in their new village/town – how were assigned a new family?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what did they experience in the countryside? 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362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BDCF-EB01-704E-958B-6B4B24E8F07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/>
              <a:t>Structure help for your answer…</a:t>
            </a:r>
            <a:br>
              <a:rPr lang="en-US" sz="3200" dirty="0"/>
            </a:br>
            <a:r>
              <a:rPr lang="en-US" sz="3200" dirty="0"/>
              <a:t>You don’t have to use this – only use it if you feel like you need a little bit extra help!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8725B-42C6-AB4F-AF6A-250DBE93D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Describe the experience of an evacuee during World War 2. (4 marks)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 err="1"/>
              <a:t>Evacuess</a:t>
            </a:r>
            <a:r>
              <a:rPr lang="en-GB" b="1" dirty="0"/>
              <a:t> during WW2 travelled on a ______ to areas in the country such as ___________________. Evacuees were allowed to take a small amount of belongings such as _____________, ____________ and _____________. When evacuees arrived in their new village, a _______________ had the role of finding them a new home. Being in the countryside was different for many evacuees because __________</a:t>
            </a:r>
          </a:p>
          <a:p>
            <a:pPr marL="0" indent="0">
              <a:buNone/>
            </a:pPr>
            <a:r>
              <a:rPr lang="en-GB" b="1" dirty="0"/>
              <a:t>____________________________________.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333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225"/>
            <a:ext cx="10515600" cy="13255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/>
              <a:t>Activity 3 - Send a Letter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4991"/>
            <a:ext cx="7402471" cy="4351338"/>
          </a:xfrm>
        </p:spPr>
        <p:txBody>
          <a:bodyPr>
            <a:normAutofit/>
          </a:bodyPr>
          <a:lstStyle/>
          <a:p>
            <a:r>
              <a:rPr lang="en-GB" sz="2400" dirty="0"/>
              <a:t>Imagine you are an evacuee during World War 2. You have moved from a large city to live in a small village in the countryside with a family you have never met before. </a:t>
            </a:r>
          </a:p>
          <a:p>
            <a:r>
              <a:rPr lang="en-GB" sz="2400" dirty="0"/>
              <a:t>Write a letter back home to the rest of your family who are still in the city. 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38151" y="3680660"/>
            <a:ext cx="10415649" cy="29546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b="1" u="sng" dirty="0"/>
              <a:t>What should I write in my letter?</a:t>
            </a:r>
          </a:p>
          <a:p>
            <a:endParaRPr lang="en-GB" sz="24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Where you have been evacuated 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Your understanding of why you have been evacuated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Your feelings about being evacuated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What your new life is like in the countryside – provide information on what the family you live with are like, what school is like and what activities you do</a:t>
            </a:r>
            <a:endParaRPr lang="en-GB" sz="2400" b="1" u="sng" dirty="0"/>
          </a:p>
          <a:p>
            <a:r>
              <a:rPr lang="en-GB" b="1" u="sng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132" y="253724"/>
            <a:ext cx="37909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831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536D-3CD9-164E-A1B0-A2A397F39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78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How much have you learned?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BD74E-9FEA-1E40-961C-8F7A37A2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614"/>
            <a:ext cx="10515600" cy="49339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dirty="0"/>
              <a:t>Match up task – match up the evacuation related words with their definition… at the moment the columns don’t match!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Billeting Officer 			  	  An area NOT involved in evacuations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Neutral Area		 		 All children had to carry one of these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Evacuee 				   Transport used to transport evacuees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Gas Mask				 An area that accepted evacuees from cities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Reception Area			                 Had to find evacuees a new home/family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Train				              Name given to a child being evacuated from home</a:t>
            </a:r>
          </a:p>
        </p:txBody>
      </p:sp>
    </p:spTree>
    <p:extLst>
      <p:ext uri="{BB962C8B-B14F-4D97-AF65-F5344CB8AC3E}">
        <p14:creationId xmlns:p14="http://schemas.microsoft.com/office/powerpoint/2010/main" val="3300692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9D2BECC87DDD4DA0438AF012688537" ma:contentTypeVersion="11" ma:contentTypeDescription="Create a new document." ma:contentTypeScope="" ma:versionID="dfa1b4667f069e593de6eeed88f0a62f">
  <xsd:schema xmlns:xsd="http://www.w3.org/2001/XMLSchema" xmlns:xs="http://www.w3.org/2001/XMLSchema" xmlns:p="http://schemas.microsoft.com/office/2006/metadata/properties" xmlns:ns2="af18cbee-7316-4479-a82e-0c2cab30cba9" xmlns:ns3="f8f5a08e-9e7d-498d-9e0c-b4349d7eb1d6" targetNamespace="http://schemas.microsoft.com/office/2006/metadata/properties" ma:root="true" ma:fieldsID="2e951e5924ef5232e26c09cc3b359b85" ns2:_="" ns3:_="">
    <xsd:import namespace="af18cbee-7316-4479-a82e-0c2cab30cba9"/>
    <xsd:import namespace="f8f5a08e-9e7d-498d-9e0c-b4349d7eb1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18cbee-7316-4479-a82e-0c2cab30cb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f5a08e-9e7d-498d-9e0c-b4349d7eb1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AFA55A-632D-4143-8962-EF77B185BCC3}"/>
</file>

<file path=customXml/itemProps2.xml><?xml version="1.0" encoding="utf-8"?>
<ds:datastoreItem xmlns:ds="http://schemas.openxmlformats.org/officeDocument/2006/customXml" ds:itemID="{866BF2E3-7698-415B-9E93-6F4FD2247A72}"/>
</file>

<file path=customXml/itemProps3.xml><?xml version="1.0" encoding="utf-8"?>
<ds:datastoreItem xmlns:ds="http://schemas.openxmlformats.org/officeDocument/2006/customXml" ds:itemID="{E7640386-58E2-498F-B6D5-95BD5333D717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1180</Words>
  <Application>Microsoft Macintosh PowerPoint</Application>
  <PresentationFormat>Widescreen</PresentationFormat>
  <Paragraphs>122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Important</vt:lpstr>
      <vt:lpstr>Important</vt:lpstr>
      <vt:lpstr>Important</vt:lpstr>
      <vt:lpstr>The Home Front: Evacuations (PART TWO) </vt:lpstr>
      <vt:lpstr>Starter Task</vt:lpstr>
      <vt:lpstr>PowerPoint Presentation</vt:lpstr>
      <vt:lpstr>Children had to carry gas masks in case of an attack</vt:lpstr>
      <vt:lpstr>Activity 1 - Evacuees Belongings</vt:lpstr>
      <vt:lpstr>How would children of today cope if evacuated? </vt:lpstr>
      <vt:lpstr>Activity 2 - Describe Question</vt:lpstr>
      <vt:lpstr>Structure help for your answer… You don’t have to use this – only use it if you feel like you need a little bit extra help!</vt:lpstr>
      <vt:lpstr>Activity 3 - Send a Letter Home</vt:lpstr>
      <vt:lpstr>How much have you learned?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</dc:title>
  <dc:creator>Miss Todd</dc:creator>
  <cp:lastModifiedBy>Miss Todd</cp:lastModifiedBy>
  <cp:revision>8</cp:revision>
  <dcterms:created xsi:type="dcterms:W3CDTF">2020-06-01T19:54:31Z</dcterms:created>
  <dcterms:modified xsi:type="dcterms:W3CDTF">2020-06-12T10:51:49Z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0x010100F59D2BECC87DDD4DA0438AF012688537</vt:lpwstr>
  </property>
</Properties>
</file>