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7A8E9-70D4-4063-BC7F-762A1A8A8C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892F03-D7EE-4C46-AA5B-4C606F645D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FD1C8C-B3F8-436C-8426-DE0BC5915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9481-1B3F-4688-85B7-F81B7215D01D}" type="datetimeFigureOut">
              <a:rPr lang="en-GB" smtClean="0"/>
              <a:t>30/12/2020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2BDDD-4615-4345-8E01-4A525D6D0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B0FD8-6153-4F40-87CE-4C3E229C7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2AB00-FAC7-4168-9BAB-840C0DA45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768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EE960-6D83-4E2E-B862-DB5DA31AD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034CA-EB91-43FE-8FD3-CF5058200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E39CA5-A3C9-4B27-B364-0DE886016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9481-1B3F-4688-85B7-F81B7215D01D}" type="datetimeFigureOut">
              <a:rPr lang="en-GB" smtClean="0"/>
              <a:t>30/12/2020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9D302-7089-4172-BB91-7E96DEEC1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55EAC-3038-4F0D-AC48-82436362C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2AB00-FAC7-4168-9BAB-840C0DA45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311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01B63B-3B4F-4874-9314-378EC9A4B2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489707-0A6C-4E72-AE92-AEE479E9E8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7CD09-B1B9-4F14-9C75-FF7D27292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9481-1B3F-4688-85B7-F81B7215D01D}" type="datetimeFigureOut">
              <a:rPr lang="en-GB" smtClean="0"/>
              <a:t>30/12/2020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FF755-1CC7-48A4-B52F-DD5D995D5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D7E68-7DDB-4F9C-AC9C-9DDB37F06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2AB00-FAC7-4168-9BAB-840C0DA45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397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2DBFE-180C-46C4-B92C-FA963FDD9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4C2D5-4D7E-4F7B-BCCB-5CE41ABDC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51302-D513-4996-AD2F-DD7386DDA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9481-1B3F-4688-85B7-F81B7215D01D}" type="datetimeFigureOut">
              <a:rPr lang="en-GB" smtClean="0"/>
              <a:t>30/12/2020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E5BC3-C7D6-4DEE-9AEC-08DF53B1D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7A0EB6-1E98-4951-9E05-8CC101460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2AB00-FAC7-4168-9BAB-840C0DA45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808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A26AF-4E94-4CEB-AC78-44EC5916B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BC527-E4B8-4D96-B948-A17E8CB90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E3A9F-5205-4986-B140-A95A1D62C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9481-1B3F-4688-85B7-F81B7215D01D}" type="datetimeFigureOut">
              <a:rPr lang="en-GB" smtClean="0"/>
              <a:t>30/12/2020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875D6-9B6F-48EE-A6BD-C6354B54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843AD-6A2A-4D66-8F87-C46D879BA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2AB00-FAC7-4168-9BAB-840C0DA45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619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D5547-7B62-4FA8-9EF6-FC94333EF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FFBCC-EE8D-4E58-9231-33F2838249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3C6820-1354-4C83-873A-2DF2D05BC0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59AF9-1919-4BDC-B329-272D66CA0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9481-1B3F-4688-85B7-F81B7215D01D}" type="datetimeFigureOut">
              <a:rPr lang="en-GB" smtClean="0"/>
              <a:t>30/12/2020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FBEA8F-C073-40D6-845C-4F3DC08E4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399D5B-1E92-46C7-B9F1-BF01589FE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2AB00-FAC7-4168-9BAB-840C0DA45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930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C20FB-5563-4BFD-A9F8-10DD5D71E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121CE-7D4A-48E5-93F2-141B0CD81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7A5090-8BDF-4031-972C-C2DAC09356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150DA5-6E5A-4209-83F3-632E0675A9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904D3D-A029-4AB2-8B0B-DDA3A44789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3F5F6E-73B9-4264-BE81-BCA5B477B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9481-1B3F-4688-85B7-F81B7215D01D}" type="datetimeFigureOut">
              <a:rPr lang="en-GB" smtClean="0"/>
              <a:t>30/12/2020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E1B8AA-08B0-4A98-A557-0D680C569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CACAD1-DB89-4498-AC1A-85578ECF9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2AB00-FAC7-4168-9BAB-840C0DA45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935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EA87A-6C82-48D2-B045-3E4B2267F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E1327C-A094-4335-914E-E25287FEA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9481-1B3F-4688-85B7-F81B7215D01D}" type="datetimeFigureOut">
              <a:rPr lang="en-GB" smtClean="0"/>
              <a:t>30/12/2020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58A49E-F24A-413C-8B58-4051025FE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924816-2E27-4E94-B55F-CB148821C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2AB00-FAC7-4168-9BAB-840C0DA45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875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F7798A-6DCC-4FE7-A6C6-F5B7C2A5C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9481-1B3F-4688-85B7-F81B7215D01D}" type="datetimeFigureOut">
              <a:rPr lang="en-GB" smtClean="0"/>
              <a:t>30/12/2020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259C9E-C42A-43FB-A33D-49812C72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59E929-1A6E-4CAD-B3AA-5C72F7655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2AB00-FAC7-4168-9BAB-840C0DA45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43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9C721-2AA2-4280-8BE3-16F7BFC6F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DC1D3-C111-41A1-91CA-50211B2A3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8BD8DE-8A9F-4D8D-9A79-902D88F6B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DFC0E5-D346-4173-9C3D-FB6EC0026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9481-1B3F-4688-85B7-F81B7215D01D}" type="datetimeFigureOut">
              <a:rPr lang="en-GB" smtClean="0"/>
              <a:t>30/12/2020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5C136-406C-4F20-96C9-A0B2409A4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E5E2CC-8D97-4028-BEB8-735CF21FC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2AB00-FAC7-4168-9BAB-840C0DA45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050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291CF-A1B2-4A41-A9EE-F929017C6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CC8A0D-0297-4073-9FAB-C279B3C99D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B31A72-DC51-4499-8FCE-2E46B8311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53DB4D-E415-46F0-A876-869678258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79481-1B3F-4688-85B7-F81B7215D01D}" type="datetimeFigureOut">
              <a:rPr lang="en-GB" smtClean="0"/>
              <a:t>30/12/2020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CD40ED-0ED0-42F5-9A3B-440466777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13908-0B57-486F-BE20-8DD7789A7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42AB00-FAC7-4168-9BAB-840C0DA45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131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93FDCD-EF0E-4F96-A7C9-6B2962241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8A3A2-4F19-4A8B-85AE-5476D1014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ED15B-6E30-49A0-A58A-9B51AAF3B6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79481-1B3F-4688-85B7-F81B7215D01D}" type="datetimeFigureOut">
              <a:rPr lang="en-GB" smtClean="0"/>
              <a:t>30/12/2020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492A7D-4A1F-4357-A2ED-DA423333A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6AE8DE-F525-4E52-9907-84F1F61CEF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2AB00-FAC7-4168-9BAB-840C0DA451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32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clipartmag.com/red-arrow-clipart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image" Target="../media/image4.jp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hyperlink" Target="http://clipartmag.com/red-arrow-clipart" TargetMode="Externa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4.m4a"/><Relationship Id="rId7" Type="http://schemas.openxmlformats.org/officeDocument/2006/relationships/image" Target="../media/image12.jpeg"/><Relationship Id="rId2" Type="http://schemas.openxmlformats.org/officeDocument/2006/relationships/video" Target="https://www.youtube.com/embed/68yEZJrEXJY?feature=oembed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972594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419B48-540E-4579-8678-35124BF5A1E8}"/>
              </a:ext>
            </a:extLst>
          </p:cNvPr>
          <p:cNvSpPr txBox="1"/>
          <p:nvPr/>
        </p:nvSpPr>
        <p:spPr>
          <a:xfrm>
            <a:off x="399193" y="4289389"/>
            <a:ext cx="4174208" cy="1509204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Audio recording using OneNote.</a:t>
            </a:r>
          </a:p>
        </p:txBody>
      </p:sp>
      <p:pic>
        <p:nvPicPr>
          <p:cNvPr id="1026" name="Picture 2" descr="laptop wave">
            <a:extLst>
              <a:ext uri="{FF2B5EF4-FFF2-40B4-BE49-F238E27FC236}">
                <a16:creationId xmlns:a16="http://schemas.microsoft.com/office/drawing/2014/main" id="{BFA8093F-723B-4E47-A627-AE08C7F658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18"/>
          <a:stretch/>
        </p:blipFill>
        <p:spPr bwMode="auto">
          <a:xfrm>
            <a:off x="4654297" y="10"/>
            <a:ext cx="7537704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DB404D42-CA1B-4E3C-9ABF-1778DAB41E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93" y="418724"/>
            <a:ext cx="3007912" cy="345194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7A8B520-217E-4D10-95FD-6A384F2F6A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73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895"/>
    </mc:Choice>
    <mc:Fallback>
      <p:transition spd="slow" advTm="188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FA7B51CC-B750-44D6-AA51-439EE6D105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7" t="41864" r="51486" b="12966"/>
          <a:stretch/>
        </p:blipFill>
        <p:spPr>
          <a:xfrm>
            <a:off x="152399" y="123824"/>
            <a:ext cx="4733925" cy="1533525"/>
          </a:xfrm>
          <a:prstGeom prst="rect">
            <a:avLst/>
          </a:prstGeom>
        </p:spPr>
      </p:pic>
      <p:pic>
        <p:nvPicPr>
          <p:cNvPr id="9" name="Picture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482FE18D-B473-4E57-AB7C-EAD3BE43724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" t="27041" r="45078" b="2672"/>
          <a:stretch/>
        </p:blipFill>
        <p:spPr>
          <a:xfrm>
            <a:off x="4600575" y="1766887"/>
            <a:ext cx="6362700" cy="3324226"/>
          </a:xfrm>
          <a:prstGeom prst="rect">
            <a:avLst/>
          </a:prstGeom>
        </p:spPr>
      </p:pic>
      <p:pic>
        <p:nvPicPr>
          <p:cNvPr id="2050" name="Picture 2" descr="lets go">
            <a:extLst>
              <a:ext uri="{FF2B5EF4-FFF2-40B4-BE49-F238E27FC236}">
                <a16:creationId xmlns:a16="http://schemas.microsoft.com/office/drawing/2014/main" id="{97250932-5911-435C-BED9-CAD4ACDF6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" y="1971675"/>
            <a:ext cx="4810125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Shape, arrow&#10;&#10;Description automatically generated">
            <a:extLst>
              <a:ext uri="{FF2B5EF4-FFF2-40B4-BE49-F238E27FC236}">
                <a16:creationId xmlns:a16="http://schemas.microsoft.com/office/drawing/2014/main" id="{E3EC8C59-244C-4795-90A2-141C2F4B6B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 rot="20444768" flipH="1">
            <a:off x="4496787" y="515411"/>
            <a:ext cx="1399494" cy="19003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2D76B5D-A6F2-48D3-8514-B7B7D1F4F711}"/>
              </a:ext>
            </a:extLst>
          </p:cNvPr>
          <p:cNvSpPr txBox="1"/>
          <p:nvPr/>
        </p:nvSpPr>
        <p:spPr>
          <a:xfrm>
            <a:off x="6095999" y="105756"/>
            <a:ext cx="60960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 Nova Cond Light" panose="020B0604020202020204" pitchFamily="34" charset="0"/>
              </a:rPr>
              <a:t>Recording will start as soon as the button is clicked.</a:t>
            </a:r>
          </a:p>
          <a:p>
            <a:endParaRPr lang="en-GB" sz="2400" dirty="0">
              <a:latin typeface="Arial Nova Cond Light" panose="020B0604020202020204" pitchFamily="34" charset="0"/>
            </a:endParaRPr>
          </a:p>
          <a:p>
            <a:r>
              <a:rPr lang="en-GB" sz="2400" b="1" u="sng" dirty="0">
                <a:latin typeface="Arial Nova Cond Light" panose="020B0604020202020204" pitchFamily="34" charset="0"/>
              </a:rPr>
              <a:t>REMEMBER: </a:t>
            </a:r>
          </a:p>
          <a:p>
            <a:r>
              <a:rPr lang="en-GB" sz="2400" dirty="0">
                <a:latin typeface="Arial Nova Cond Light" panose="020B0604020202020204" pitchFamily="34" charset="0"/>
              </a:rPr>
              <a:t>You can pause, stop and delete then start again.</a:t>
            </a:r>
          </a:p>
        </p:txBody>
      </p:sp>
      <p:pic>
        <p:nvPicPr>
          <p:cNvPr id="2052" name="Picture 4" descr="hand pointer">
            <a:extLst>
              <a:ext uri="{FF2B5EF4-FFF2-40B4-BE49-F238E27FC236}">
                <a16:creationId xmlns:a16="http://schemas.microsoft.com/office/drawing/2014/main" id="{24A99337-43F7-4A97-9A1A-E30E965F8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8077" flipH="1">
            <a:off x="6170466" y="3866500"/>
            <a:ext cx="2059134" cy="288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B629F19-7DE9-4346-BDD3-0E81281F3553}"/>
              </a:ext>
            </a:extLst>
          </p:cNvPr>
          <p:cNvSpPr txBox="1"/>
          <p:nvPr/>
        </p:nvSpPr>
        <p:spPr>
          <a:xfrm>
            <a:off x="8010524" y="4785152"/>
            <a:ext cx="3857625" cy="83099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 Nova Light" panose="020B0304020202020204" pitchFamily="34" charset="0"/>
              </a:rPr>
              <a:t>Your recording will show up like this right from the start.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13D1A22-4AC4-4358-A433-00289E686C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54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329"/>
    </mc:Choice>
    <mc:Fallback>
      <p:transition spd="slow" advTm="643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B70D70B-D32C-438F-8DB8-184DC25E3A9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" t="29565" r="56172" b="-1"/>
          <a:stretch/>
        </p:blipFill>
        <p:spPr>
          <a:xfrm>
            <a:off x="6519357" y="160623"/>
            <a:ext cx="5463094" cy="33486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47B4AB-14B2-42F2-B15F-7A28DB142477}"/>
              </a:ext>
            </a:extLst>
          </p:cNvPr>
          <p:cNvSpPr txBox="1"/>
          <p:nvPr/>
        </p:nvSpPr>
        <p:spPr>
          <a:xfrm>
            <a:off x="6724651" y="5095875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 Nova Light" panose="020B0304020202020204" pitchFamily="34" charset="0"/>
              </a:rPr>
              <a:t>Your audio recording will look like this.</a:t>
            </a:r>
          </a:p>
          <a:p>
            <a:r>
              <a:rPr lang="en-GB" sz="2400" dirty="0">
                <a:latin typeface="Arial Nova Light" panose="020B0304020202020204" pitchFamily="34" charset="0"/>
              </a:rPr>
              <a:t>Just click on it to hear it.</a:t>
            </a:r>
          </a:p>
        </p:txBody>
      </p:sp>
      <p:pic>
        <p:nvPicPr>
          <p:cNvPr id="3076" name="Picture 4" descr="Bitmoji Image">
            <a:extLst>
              <a:ext uri="{FF2B5EF4-FFF2-40B4-BE49-F238E27FC236}">
                <a16:creationId xmlns:a16="http://schemas.microsoft.com/office/drawing/2014/main" id="{68837CC0-BECE-41FF-BE51-D7C3C98E8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348"/>
            <a:ext cx="6519356" cy="669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hape, arrow&#10;&#10;Description automatically generated">
            <a:extLst>
              <a:ext uri="{FF2B5EF4-FFF2-40B4-BE49-F238E27FC236}">
                <a16:creationId xmlns:a16="http://schemas.microsoft.com/office/drawing/2014/main" id="{3C1B873A-111E-4D5F-ADDD-B383216320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rot="6400182">
            <a:off x="8798062" y="2069280"/>
            <a:ext cx="2237466" cy="3038225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4861056-A085-4EF4-93ED-1C13C8FFFD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500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540"/>
    </mc:Choice>
    <mc:Fallback>
      <p:transition spd="slow" advTm="175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64E23E2-7440-4E36-A67B-0F88C5F7E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06949AE-010D-4C18-8AED-7872085AD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DE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half listening">
            <a:extLst>
              <a:ext uri="{FF2B5EF4-FFF2-40B4-BE49-F238E27FC236}">
                <a16:creationId xmlns:a16="http://schemas.microsoft.com/office/drawing/2014/main" id="{33EA16C7-8219-480F-A77C-7F69F631E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180" y="871138"/>
            <a:ext cx="5129784" cy="512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FE54AADB-50C7-4293-94C0-27361A32B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DE4E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nline Media 1" title="How to Record and Play Audio in Microsoft OneNote Mobile App">
            <a:hlinkClick r:id="" action="ppaction://media"/>
            <a:extLst>
              <a:ext uri="{FF2B5EF4-FFF2-40B4-BE49-F238E27FC236}">
                <a16:creationId xmlns:a16="http://schemas.microsoft.com/office/drawing/2014/main" id="{95C7765D-0389-493E-8AAD-7D8206AAEE6B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6523566" y="935916"/>
            <a:ext cx="4927129" cy="5065006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6A9A192-2C4D-480F-9096-A90EC0991F2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9530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4494"/>
    </mc:Choice>
    <mc:Fallback>
      <p:transition spd="slow" advTm="4244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554" objId="2"/>
        <p14:triggerEvt type="onClick" time="11554" objId="2"/>
        <p14:stopEvt time="420765" objId="2"/>
        <p14:playEvt time="420824" objId="2"/>
        <p14:pauseEvt time="424069" objId="2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0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EAD3B36D6C1144871271E157A0305A" ma:contentTypeVersion="0" ma:contentTypeDescription="Create a new document." ma:contentTypeScope="" ma:versionID="4d9ce293ebcd18375f7c4b38cbba84e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413257cd9829394d17656a545d5fa4e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2C17777-867B-493E-926D-DCFD7AEBF190}"/>
</file>

<file path=customXml/itemProps2.xml><?xml version="1.0" encoding="utf-8"?>
<ds:datastoreItem xmlns:ds="http://schemas.openxmlformats.org/officeDocument/2006/customXml" ds:itemID="{1CF46DAD-B960-4468-987D-43CAAB967FE5}"/>
</file>

<file path=customXml/itemProps3.xml><?xml version="1.0" encoding="utf-8"?>
<ds:datastoreItem xmlns:ds="http://schemas.openxmlformats.org/officeDocument/2006/customXml" ds:itemID="{77E7AA10-F50C-4FDD-93CB-D8C797805E80}"/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57</Words>
  <Application>Microsoft Office PowerPoint</Application>
  <PresentationFormat>Widescreen</PresentationFormat>
  <Paragraphs>8</Paragraphs>
  <Slides>4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Arial Nova Cond Light</vt:lpstr>
      <vt:lpstr>Arial Nova Light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pauline dundas</dc:creator>
  <cp:lastModifiedBy>pauline dundas</cp:lastModifiedBy>
  <cp:revision>3</cp:revision>
  <cp:lastPrinted>2020-11-09T20:09:14Z</cp:lastPrinted>
  <dcterms:created xsi:type="dcterms:W3CDTF">2020-11-09T20:08:34Z</dcterms:created>
  <dcterms:modified xsi:type="dcterms:W3CDTF">2020-12-30T17:15:44Z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0x01010037EAD3B36D6C1144871271E157A0305A</vt:lpwstr>
  </property>
</Properties>
</file>