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89750" cy="100218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7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874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45350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9147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xmlns="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3612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55280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xmlns="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9985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xmlns="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7017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91485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634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6235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11/24/2020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xmlns="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onnsiteX0" fmla="*/ 0 w 4480560"/>
              <a:gd name="connsiteY0" fmla="*/ 0 h 27432"/>
              <a:gd name="connsiteX1" fmla="*/ 595274 w 4480560"/>
              <a:gd name="connsiteY1" fmla="*/ 0 h 27432"/>
              <a:gd name="connsiteX2" fmla="*/ 1100938 w 4480560"/>
              <a:gd name="connsiteY2" fmla="*/ 0 h 27432"/>
              <a:gd name="connsiteX3" fmla="*/ 1651406 w 4480560"/>
              <a:gd name="connsiteY3" fmla="*/ 0 h 27432"/>
              <a:gd name="connsiteX4" fmla="*/ 2336292 w 4480560"/>
              <a:gd name="connsiteY4" fmla="*/ 0 h 27432"/>
              <a:gd name="connsiteX5" fmla="*/ 2931566 w 4480560"/>
              <a:gd name="connsiteY5" fmla="*/ 0 h 27432"/>
              <a:gd name="connsiteX6" fmla="*/ 3482035 w 4480560"/>
              <a:gd name="connsiteY6" fmla="*/ 0 h 27432"/>
              <a:gd name="connsiteX7" fmla="*/ 4480560 w 4480560"/>
              <a:gd name="connsiteY7" fmla="*/ 0 h 27432"/>
              <a:gd name="connsiteX8" fmla="*/ 4480560 w 4480560"/>
              <a:gd name="connsiteY8" fmla="*/ 27432 h 27432"/>
              <a:gd name="connsiteX9" fmla="*/ 3840480 w 4480560"/>
              <a:gd name="connsiteY9" fmla="*/ 27432 h 27432"/>
              <a:gd name="connsiteX10" fmla="*/ 3290011 w 4480560"/>
              <a:gd name="connsiteY10" fmla="*/ 27432 h 27432"/>
              <a:gd name="connsiteX11" fmla="*/ 2560320 w 4480560"/>
              <a:gd name="connsiteY11" fmla="*/ 27432 h 27432"/>
              <a:gd name="connsiteX12" fmla="*/ 1965046 w 4480560"/>
              <a:gd name="connsiteY12" fmla="*/ 27432 h 27432"/>
              <a:gd name="connsiteX13" fmla="*/ 1459382 w 4480560"/>
              <a:gd name="connsiteY13" fmla="*/ 27432 h 27432"/>
              <a:gd name="connsiteX14" fmla="*/ 774497 w 4480560"/>
              <a:gd name="connsiteY14" fmla="*/ 27432 h 27432"/>
              <a:gd name="connsiteX15" fmla="*/ 0 w 4480560"/>
              <a:gd name="connsiteY15" fmla="*/ 27432 h 27432"/>
              <a:gd name="connsiteX16" fmla="*/ 0 w 4480560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014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11/24/2020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0393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76" r:id="rId6"/>
    <p:sldLayoutId id="2147483672" r:id="rId7"/>
    <p:sldLayoutId id="2147483673" r:id="rId8"/>
    <p:sldLayoutId id="2147483674" r:id="rId9"/>
    <p:sldLayoutId id="2147483675" r:id="rId10"/>
    <p:sldLayoutId id="2147483677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qRE0WicGz4I?feature=oembed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kingstonemaths.blogspot.com/p/revision-tips.html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xmlns="" id="{657F69E0-C4B0-4BEC-A689-4F8D877F05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19A9333-5639-4E5D-BB75-244C5FB063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15709" r="-1" b="-1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xmlns="" id="{8F51725E-A483-43B2-A6F2-C44F502FE03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937549"/>
            <a:ext cx="12191999" cy="5058137"/>
          </a:xfrm>
          <a:prstGeom prst="rect">
            <a:avLst/>
          </a:prstGeom>
          <a:gradFill flip="none" rotWithShape="1">
            <a:gsLst>
              <a:gs pos="50000">
                <a:schemeClr val="tx1">
                  <a:alpha val="30000"/>
                </a:schemeClr>
              </a:gs>
              <a:gs pos="80000">
                <a:schemeClr val="tx1">
                  <a:alpha val="15000"/>
                </a:schemeClr>
              </a:gs>
              <a:gs pos="0">
                <a:schemeClr val="tx1">
                  <a:alpha val="0"/>
                </a:schemeClr>
              </a:gs>
              <a:gs pos="20000">
                <a:schemeClr val="tx1">
                  <a:alpha val="15000"/>
                </a:schemeClr>
              </a:gs>
              <a:gs pos="10000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8C97C92-35C4-479A-8619-92726E2B22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pPr algn="ctr"/>
            <a:r>
              <a:rPr lang="en-GB" sz="10800" dirty="0"/>
              <a:t>Study Skills</a:t>
            </a:r>
          </a:p>
        </p:txBody>
      </p:sp>
      <p:sp>
        <p:nvSpPr>
          <p:cNvPr id="20" name="Rectangle 6">
            <a:extLst>
              <a:ext uri="{FF2B5EF4-FFF2-40B4-BE49-F238E27FC236}">
                <a16:creationId xmlns:a16="http://schemas.microsoft.com/office/drawing/2014/main" xmlns="" id="{9F6380B4-6A1C-481E-8408-B4E6C75B9B8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974206" y="436862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28031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>
            <a:extLst>
              <a:ext uri="{FF2B5EF4-FFF2-40B4-BE49-F238E27FC236}">
                <a16:creationId xmlns:a16="http://schemas.microsoft.com/office/drawing/2014/main" xmlns="" id="{DA381740-063A-41A4-836D-85D14980EE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C4879EFC-8E62-4E00-973C-C45EE9EC6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DED1C195-B006-4EEA-8FFC-414847ED77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759978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000" dirty="0"/>
              <a:t>Games</a:t>
            </a: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xmlns="" id="{D6A9C53F-5F90-40A5-8C85-5412D39C8C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50080" y="1850683"/>
            <a:ext cx="3291840" cy="27432"/>
          </a:xfrm>
          <a:custGeom>
            <a:avLst/>
            <a:gdLst>
              <a:gd name="connsiteX0" fmla="*/ 0 w 3291840"/>
              <a:gd name="connsiteY0" fmla="*/ 0 h 27432"/>
              <a:gd name="connsiteX1" fmla="*/ 625450 w 3291840"/>
              <a:gd name="connsiteY1" fmla="*/ 0 h 27432"/>
              <a:gd name="connsiteX2" fmla="*/ 1283818 w 3291840"/>
              <a:gd name="connsiteY2" fmla="*/ 0 h 27432"/>
              <a:gd name="connsiteX3" fmla="*/ 1975104 w 3291840"/>
              <a:gd name="connsiteY3" fmla="*/ 0 h 27432"/>
              <a:gd name="connsiteX4" fmla="*/ 2666390 w 3291840"/>
              <a:gd name="connsiteY4" fmla="*/ 0 h 27432"/>
              <a:gd name="connsiteX5" fmla="*/ 3291840 w 3291840"/>
              <a:gd name="connsiteY5" fmla="*/ 0 h 27432"/>
              <a:gd name="connsiteX6" fmla="*/ 3291840 w 3291840"/>
              <a:gd name="connsiteY6" fmla="*/ 27432 h 27432"/>
              <a:gd name="connsiteX7" fmla="*/ 2567635 w 3291840"/>
              <a:gd name="connsiteY7" fmla="*/ 27432 h 27432"/>
              <a:gd name="connsiteX8" fmla="*/ 1843430 w 3291840"/>
              <a:gd name="connsiteY8" fmla="*/ 27432 h 27432"/>
              <a:gd name="connsiteX9" fmla="*/ 1185062 w 3291840"/>
              <a:gd name="connsiteY9" fmla="*/ 27432 h 27432"/>
              <a:gd name="connsiteX10" fmla="*/ 0 w 3291840"/>
              <a:gd name="connsiteY10" fmla="*/ 27432 h 27432"/>
              <a:gd name="connsiteX11" fmla="*/ 0 w 329184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1840" h="27432" fill="none" extrusionOk="0">
                <a:moveTo>
                  <a:pt x="0" y="0"/>
                </a:moveTo>
                <a:cubicBezTo>
                  <a:pt x="173613" y="5552"/>
                  <a:pt x="489242" y="1770"/>
                  <a:pt x="625450" y="0"/>
                </a:cubicBezTo>
                <a:cubicBezTo>
                  <a:pt x="761658" y="-1770"/>
                  <a:pt x="1015131" y="32079"/>
                  <a:pt x="1283818" y="0"/>
                </a:cubicBezTo>
                <a:cubicBezTo>
                  <a:pt x="1552505" y="-32079"/>
                  <a:pt x="1752773" y="10771"/>
                  <a:pt x="1975104" y="0"/>
                </a:cubicBezTo>
                <a:cubicBezTo>
                  <a:pt x="2197435" y="-10771"/>
                  <a:pt x="2433070" y="21341"/>
                  <a:pt x="2666390" y="0"/>
                </a:cubicBezTo>
                <a:cubicBezTo>
                  <a:pt x="2899710" y="-21341"/>
                  <a:pt x="3028437" y="16612"/>
                  <a:pt x="3291840" y="0"/>
                </a:cubicBezTo>
                <a:cubicBezTo>
                  <a:pt x="3290674" y="7395"/>
                  <a:pt x="3291885" y="21864"/>
                  <a:pt x="3291840" y="27432"/>
                </a:cubicBezTo>
                <a:cubicBezTo>
                  <a:pt x="3043276" y="47012"/>
                  <a:pt x="2921041" y="-3764"/>
                  <a:pt x="2567635" y="27432"/>
                </a:cubicBezTo>
                <a:cubicBezTo>
                  <a:pt x="2214230" y="58628"/>
                  <a:pt x="2189623" y="-3875"/>
                  <a:pt x="1843430" y="27432"/>
                </a:cubicBezTo>
                <a:cubicBezTo>
                  <a:pt x="1497237" y="58739"/>
                  <a:pt x="1492584" y="38324"/>
                  <a:pt x="1185062" y="27432"/>
                </a:cubicBezTo>
                <a:cubicBezTo>
                  <a:pt x="877540" y="16540"/>
                  <a:pt x="313238" y="55587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291840" h="27432" stroke="0" extrusionOk="0">
                <a:moveTo>
                  <a:pt x="0" y="0"/>
                </a:moveTo>
                <a:cubicBezTo>
                  <a:pt x="281971" y="23935"/>
                  <a:pt x="485873" y="-14021"/>
                  <a:pt x="625450" y="0"/>
                </a:cubicBezTo>
                <a:cubicBezTo>
                  <a:pt x="765027" y="14021"/>
                  <a:pt x="1048900" y="27914"/>
                  <a:pt x="1185062" y="0"/>
                </a:cubicBezTo>
                <a:cubicBezTo>
                  <a:pt x="1321224" y="-27914"/>
                  <a:pt x="1648252" y="-3988"/>
                  <a:pt x="1909267" y="0"/>
                </a:cubicBezTo>
                <a:cubicBezTo>
                  <a:pt x="2170282" y="3988"/>
                  <a:pt x="2301957" y="25891"/>
                  <a:pt x="2534717" y="0"/>
                </a:cubicBezTo>
                <a:cubicBezTo>
                  <a:pt x="2767477" y="-25891"/>
                  <a:pt x="3078800" y="21500"/>
                  <a:pt x="3291840" y="0"/>
                </a:cubicBezTo>
                <a:cubicBezTo>
                  <a:pt x="3292033" y="12649"/>
                  <a:pt x="3290852" y="17989"/>
                  <a:pt x="3291840" y="27432"/>
                </a:cubicBezTo>
                <a:cubicBezTo>
                  <a:pt x="3120474" y="24858"/>
                  <a:pt x="2816568" y="13777"/>
                  <a:pt x="2633472" y="27432"/>
                </a:cubicBezTo>
                <a:cubicBezTo>
                  <a:pt x="2450376" y="41087"/>
                  <a:pt x="2160769" y="46494"/>
                  <a:pt x="1909267" y="27432"/>
                </a:cubicBezTo>
                <a:cubicBezTo>
                  <a:pt x="1657765" y="8370"/>
                  <a:pt x="1623992" y="18792"/>
                  <a:pt x="1349654" y="27432"/>
                </a:cubicBezTo>
                <a:cubicBezTo>
                  <a:pt x="1075316" y="36072"/>
                  <a:pt x="833426" y="43325"/>
                  <a:pt x="691286" y="27432"/>
                </a:cubicBezTo>
                <a:cubicBezTo>
                  <a:pt x="549146" y="11539"/>
                  <a:pt x="342011" y="33345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7EAD41"/>
          </a:solidFill>
          <a:ln w="38100" cap="rnd">
            <a:solidFill>
              <a:srgbClr val="7EAD4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xmlns="" id="{96BD60AD-1426-40DD-9C7A-E7DCCBBFB32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593" y="2642616"/>
            <a:ext cx="5525310" cy="3895344"/>
          </a:xfrm>
          <a:prstGeom prst="rect">
            <a:avLst/>
          </a:prstGeom>
        </p:spPr>
      </p:pic>
      <p:pic>
        <p:nvPicPr>
          <p:cNvPr id="6" name="Content Placeholder 5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FE31ECA4-A3EB-45FE-AF48-5DE3EFDE2CB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9049" y="2642616"/>
            <a:ext cx="5525310" cy="389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84967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>
            <a:extLst>
              <a:ext uri="{FF2B5EF4-FFF2-40B4-BE49-F238E27FC236}">
                <a16:creationId xmlns:a16="http://schemas.microsoft.com/office/drawing/2014/main" xmlns="" id="{DA381740-063A-41A4-836D-85D14980EE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C4879EFC-8E62-4E00-973C-C45EE9EC676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A3C8D0-F80E-47C5-8CBD-9F51923859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759978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000" dirty="0"/>
              <a:t>Ideas</a:t>
            </a:r>
          </a:p>
        </p:txBody>
      </p:sp>
      <p:sp>
        <p:nvSpPr>
          <p:cNvPr id="17" name="Rectangle 6">
            <a:extLst>
              <a:ext uri="{FF2B5EF4-FFF2-40B4-BE49-F238E27FC236}">
                <a16:creationId xmlns:a16="http://schemas.microsoft.com/office/drawing/2014/main" xmlns="" id="{D6A9C53F-5F90-40A5-8C85-5412D39C8C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50080" y="1850683"/>
            <a:ext cx="3291840" cy="27432"/>
          </a:xfrm>
          <a:custGeom>
            <a:avLst/>
            <a:gdLst>
              <a:gd name="connsiteX0" fmla="*/ 0 w 3291840"/>
              <a:gd name="connsiteY0" fmla="*/ 0 h 27432"/>
              <a:gd name="connsiteX1" fmla="*/ 625450 w 3291840"/>
              <a:gd name="connsiteY1" fmla="*/ 0 h 27432"/>
              <a:gd name="connsiteX2" fmla="*/ 1283818 w 3291840"/>
              <a:gd name="connsiteY2" fmla="*/ 0 h 27432"/>
              <a:gd name="connsiteX3" fmla="*/ 1975104 w 3291840"/>
              <a:gd name="connsiteY3" fmla="*/ 0 h 27432"/>
              <a:gd name="connsiteX4" fmla="*/ 2666390 w 3291840"/>
              <a:gd name="connsiteY4" fmla="*/ 0 h 27432"/>
              <a:gd name="connsiteX5" fmla="*/ 3291840 w 3291840"/>
              <a:gd name="connsiteY5" fmla="*/ 0 h 27432"/>
              <a:gd name="connsiteX6" fmla="*/ 3291840 w 3291840"/>
              <a:gd name="connsiteY6" fmla="*/ 27432 h 27432"/>
              <a:gd name="connsiteX7" fmla="*/ 2567635 w 3291840"/>
              <a:gd name="connsiteY7" fmla="*/ 27432 h 27432"/>
              <a:gd name="connsiteX8" fmla="*/ 1843430 w 3291840"/>
              <a:gd name="connsiteY8" fmla="*/ 27432 h 27432"/>
              <a:gd name="connsiteX9" fmla="*/ 1185062 w 3291840"/>
              <a:gd name="connsiteY9" fmla="*/ 27432 h 27432"/>
              <a:gd name="connsiteX10" fmla="*/ 0 w 3291840"/>
              <a:gd name="connsiteY10" fmla="*/ 27432 h 27432"/>
              <a:gd name="connsiteX11" fmla="*/ 0 w 329184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1840" h="27432" fill="none" extrusionOk="0">
                <a:moveTo>
                  <a:pt x="0" y="0"/>
                </a:moveTo>
                <a:cubicBezTo>
                  <a:pt x="173613" y="5552"/>
                  <a:pt x="489242" y="1770"/>
                  <a:pt x="625450" y="0"/>
                </a:cubicBezTo>
                <a:cubicBezTo>
                  <a:pt x="761658" y="-1770"/>
                  <a:pt x="1015131" y="32079"/>
                  <a:pt x="1283818" y="0"/>
                </a:cubicBezTo>
                <a:cubicBezTo>
                  <a:pt x="1552505" y="-32079"/>
                  <a:pt x="1752773" y="10771"/>
                  <a:pt x="1975104" y="0"/>
                </a:cubicBezTo>
                <a:cubicBezTo>
                  <a:pt x="2197435" y="-10771"/>
                  <a:pt x="2433070" y="21341"/>
                  <a:pt x="2666390" y="0"/>
                </a:cubicBezTo>
                <a:cubicBezTo>
                  <a:pt x="2899710" y="-21341"/>
                  <a:pt x="3028437" y="16612"/>
                  <a:pt x="3291840" y="0"/>
                </a:cubicBezTo>
                <a:cubicBezTo>
                  <a:pt x="3290674" y="7395"/>
                  <a:pt x="3291885" y="21864"/>
                  <a:pt x="3291840" y="27432"/>
                </a:cubicBezTo>
                <a:cubicBezTo>
                  <a:pt x="3043276" y="47012"/>
                  <a:pt x="2921041" y="-3764"/>
                  <a:pt x="2567635" y="27432"/>
                </a:cubicBezTo>
                <a:cubicBezTo>
                  <a:pt x="2214230" y="58628"/>
                  <a:pt x="2189623" y="-3875"/>
                  <a:pt x="1843430" y="27432"/>
                </a:cubicBezTo>
                <a:cubicBezTo>
                  <a:pt x="1497237" y="58739"/>
                  <a:pt x="1492584" y="38324"/>
                  <a:pt x="1185062" y="27432"/>
                </a:cubicBezTo>
                <a:cubicBezTo>
                  <a:pt x="877540" y="16540"/>
                  <a:pt x="313238" y="55587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291840" h="27432" stroke="0" extrusionOk="0">
                <a:moveTo>
                  <a:pt x="0" y="0"/>
                </a:moveTo>
                <a:cubicBezTo>
                  <a:pt x="281971" y="23935"/>
                  <a:pt x="485873" y="-14021"/>
                  <a:pt x="625450" y="0"/>
                </a:cubicBezTo>
                <a:cubicBezTo>
                  <a:pt x="765027" y="14021"/>
                  <a:pt x="1048900" y="27914"/>
                  <a:pt x="1185062" y="0"/>
                </a:cubicBezTo>
                <a:cubicBezTo>
                  <a:pt x="1321224" y="-27914"/>
                  <a:pt x="1648252" y="-3988"/>
                  <a:pt x="1909267" y="0"/>
                </a:cubicBezTo>
                <a:cubicBezTo>
                  <a:pt x="2170282" y="3988"/>
                  <a:pt x="2301957" y="25891"/>
                  <a:pt x="2534717" y="0"/>
                </a:cubicBezTo>
                <a:cubicBezTo>
                  <a:pt x="2767477" y="-25891"/>
                  <a:pt x="3078800" y="21500"/>
                  <a:pt x="3291840" y="0"/>
                </a:cubicBezTo>
                <a:cubicBezTo>
                  <a:pt x="3292033" y="12649"/>
                  <a:pt x="3290852" y="17989"/>
                  <a:pt x="3291840" y="27432"/>
                </a:cubicBezTo>
                <a:cubicBezTo>
                  <a:pt x="3120474" y="24858"/>
                  <a:pt x="2816568" y="13777"/>
                  <a:pt x="2633472" y="27432"/>
                </a:cubicBezTo>
                <a:cubicBezTo>
                  <a:pt x="2450376" y="41087"/>
                  <a:pt x="2160769" y="46494"/>
                  <a:pt x="1909267" y="27432"/>
                </a:cubicBezTo>
                <a:cubicBezTo>
                  <a:pt x="1657765" y="8370"/>
                  <a:pt x="1623992" y="18792"/>
                  <a:pt x="1349654" y="27432"/>
                </a:cubicBezTo>
                <a:cubicBezTo>
                  <a:pt x="1075316" y="36072"/>
                  <a:pt x="833426" y="43325"/>
                  <a:pt x="691286" y="27432"/>
                </a:cubicBezTo>
                <a:cubicBezTo>
                  <a:pt x="549146" y="11539"/>
                  <a:pt x="342011" y="33345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7EAD41"/>
          </a:solidFill>
          <a:ln w="38100" cap="rnd">
            <a:solidFill>
              <a:srgbClr val="7EAD4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Content Placeholder 7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16D12F75-0FF8-4F28-A666-A5E6C876349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352" y="2642616"/>
            <a:ext cx="5193791" cy="3895344"/>
          </a:xfrm>
          <a:prstGeom prst="rect">
            <a:avLst/>
          </a:prstGeom>
        </p:spPr>
      </p:pic>
      <p:pic>
        <p:nvPicPr>
          <p:cNvPr id="6" name="Content Placeholder 5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xmlns="" id="{E6D17756-0263-430C-A89E-E56F65F2C581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808" y="2642616"/>
            <a:ext cx="5193792" cy="3895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343106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>
            <a:extLst>
              <a:ext uri="{FF2B5EF4-FFF2-40B4-BE49-F238E27FC236}">
                <a16:creationId xmlns:a16="http://schemas.microsoft.com/office/drawing/2014/main" xmlns="" id="{DA381740-063A-41A4-836D-85D14980EE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F0087D53-9295-4463-AAE4-D5C626046E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BA69737-F276-46C3-A597-E03F0A0474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01453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000" dirty="0"/>
              <a:t>Ideas</a:t>
            </a:r>
          </a:p>
        </p:txBody>
      </p:sp>
      <p:pic>
        <p:nvPicPr>
          <p:cNvPr id="8" name="Content Placeholder 7" descr="Diagram&#10;&#10;Description automatically generated">
            <a:extLst>
              <a:ext uri="{FF2B5EF4-FFF2-40B4-BE49-F238E27FC236}">
                <a16:creationId xmlns:a16="http://schemas.microsoft.com/office/drawing/2014/main" xmlns="" id="{FBD25557-6FF6-4FB8-A3FE-2E9BF237197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576" y="320040"/>
            <a:ext cx="3895344" cy="3895344"/>
          </a:xfrm>
          <a:prstGeom prst="rect">
            <a:avLst/>
          </a:prstGeom>
        </p:spPr>
      </p:pic>
      <p:pic>
        <p:nvPicPr>
          <p:cNvPr id="6" name="Content Placeholder 5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41CFA06B-2626-4E92-AF8F-829DEE9B0D1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4808" y="320040"/>
            <a:ext cx="5193792" cy="3895344"/>
          </a:xfrm>
          <a:prstGeom prst="rect">
            <a:avLst/>
          </a:prstGeom>
        </p:spPr>
      </p:pic>
      <p:sp>
        <p:nvSpPr>
          <p:cNvPr id="17" name="Rectangle 6">
            <a:extLst>
              <a:ext uri="{FF2B5EF4-FFF2-40B4-BE49-F238E27FC236}">
                <a16:creationId xmlns:a16="http://schemas.microsoft.com/office/drawing/2014/main" xmlns="" id="{D6A9C53F-5F90-40A5-8C85-5412D39C8C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50080" y="5594358"/>
            <a:ext cx="3291840" cy="27432"/>
          </a:xfrm>
          <a:custGeom>
            <a:avLst/>
            <a:gdLst>
              <a:gd name="connsiteX0" fmla="*/ 0 w 3291840"/>
              <a:gd name="connsiteY0" fmla="*/ 0 h 27432"/>
              <a:gd name="connsiteX1" fmla="*/ 625450 w 3291840"/>
              <a:gd name="connsiteY1" fmla="*/ 0 h 27432"/>
              <a:gd name="connsiteX2" fmla="*/ 1283818 w 3291840"/>
              <a:gd name="connsiteY2" fmla="*/ 0 h 27432"/>
              <a:gd name="connsiteX3" fmla="*/ 1975104 w 3291840"/>
              <a:gd name="connsiteY3" fmla="*/ 0 h 27432"/>
              <a:gd name="connsiteX4" fmla="*/ 2666390 w 3291840"/>
              <a:gd name="connsiteY4" fmla="*/ 0 h 27432"/>
              <a:gd name="connsiteX5" fmla="*/ 3291840 w 3291840"/>
              <a:gd name="connsiteY5" fmla="*/ 0 h 27432"/>
              <a:gd name="connsiteX6" fmla="*/ 3291840 w 3291840"/>
              <a:gd name="connsiteY6" fmla="*/ 27432 h 27432"/>
              <a:gd name="connsiteX7" fmla="*/ 2567635 w 3291840"/>
              <a:gd name="connsiteY7" fmla="*/ 27432 h 27432"/>
              <a:gd name="connsiteX8" fmla="*/ 1843430 w 3291840"/>
              <a:gd name="connsiteY8" fmla="*/ 27432 h 27432"/>
              <a:gd name="connsiteX9" fmla="*/ 1185062 w 3291840"/>
              <a:gd name="connsiteY9" fmla="*/ 27432 h 27432"/>
              <a:gd name="connsiteX10" fmla="*/ 0 w 3291840"/>
              <a:gd name="connsiteY10" fmla="*/ 27432 h 27432"/>
              <a:gd name="connsiteX11" fmla="*/ 0 w 329184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1840" h="27432" fill="none" extrusionOk="0">
                <a:moveTo>
                  <a:pt x="0" y="0"/>
                </a:moveTo>
                <a:cubicBezTo>
                  <a:pt x="173613" y="5552"/>
                  <a:pt x="489242" y="1770"/>
                  <a:pt x="625450" y="0"/>
                </a:cubicBezTo>
                <a:cubicBezTo>
                  <a:pt x="761658" y="-1770"/>
                  <a:pt x="1015131" y="32079"/>
                  <a:pt x="1283818" y="0"/>
                </a:cubicBezTo>
                <a:cubicBezTo>
                  <a:pt x="1552505" y="-32079"/>
                  <a:pt x="1752773" y="10771"/>
                  <a:pt x="1975104" y="0"/>
                </a:cubicBezTo>
                <a:cubicBezTo>
                  <a:pt x="2197435" y="-10771"/>
                  <a:pt x="2433070" y="21341"/>
                  <a:pt x="2666390" y="0"/>
                </a:cubicBezTo>
                <a:cubicBezTo>
                  <a:pt x="2899710" y="-21341"/>
                  <a:pt x="3028437" y="16612"/>
                  <a:pt x="3291840" y="0"/>
                </a:cubicBezTo>
                <a:cubicBezTo>
                  <a:pt x="3290674" y="7395"/>
                  <a:pt x="3291885" y="21864"/>
                  <a:pt x="3291840" y="27432"/>
                </a:cubicBezTo>
                <a:cubicBezTo>
                  <a:pt x="3043276" y="47012"/>
                  <a:pt x="2921041" y="-3764"/>
                  <a:pt x="2567635" y="27432"/>
                </a:cubicBezTo>
                <a:cubicBezTo>
                  <a:pt x="2214230" y="58628"/>
                  <a:pt x="2189623" y="-3875"/>
                  <a:pt x="1843430" y="27432"/>
                </a:cubicBezTo>
                <a:cubicBezTo>
                  <a:pt x="1497237" y="58739"/>
                  <a:pt x="1492584" y="38324"/>
                  <a:pt x="1185062" y="27432"/>
                </a:cubicBezTo>
                <a:cubicBezTo>
                  <a:pt x="877540" y="16540"/>
                  <a:pt x="313238" y="55587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291840" h="27432" stroke="0" extrusionOk="0">
                <a:moveTo>
                  <a:pt x="0" y="0"/>
                </a:moveTo>
                <a:cubicBezTo>
                  <a:pt x="281971" y="23935"/>
                  <a:pt x="485873" y="-14021"/>
                  <a:pt x="625450" y="0"/>
                </a:cubicBezTo>
                <a:cubicBezTo>
                  <a:pt x="765027" y="14021"/>
                  <a:pt x="1048900" y="27914"/>
                  <a:pt x="1185062" y="0"/>
                </a:cubicBezTo>
                <a:cubicBezTo>
                  <a:pt x="1321224" y="-27914"/>
                  <a:pt x="1648252" y="-3988"/>
                  <a:pt x="1909267" y="0"/>
                </a:cubicBezTo>
                <a:cubicBezTo>
                  <a:pt x="2170282" y="3988"/>
                  <a:pt x="2301957" y="25891"/>
                  <a:pt x="2534717" y="0"/>
                </a:cubicBezTo>
                <a:cubicBezTo>
                  <a:pt x="2767477" y="-25891"/>
                  <a:pt x="3078800" y="21500"/>
                  <a:pt x="3291840" y="0"/>
                </a:cubicBezTo>
                <a:cubicBezTo>
                  <a:pt x="3292033" y="12649"/>
                  <a:pt x="3290852" y="17989"/>
                  <a:pt x="3291840" y="27432"/>
                </a:cubicBezTo>
                <a:cubicBezTo>
                  <a:pt x="3120474" y="24858"/>
                  <a:pt x="2816568" y="13777"/>
                  <a:pt x="2633472" y="27432"/>
                </a:cubicBezTo>
                <a:cubicBezTo>
                  <a:pt x="2450376" y="41087"/>
                  <a:pt x="2160769" y="46494"/>
                  <a:pt x="1909267" y="27432"/>
                </a:cubicBezTo>
                <a:cubicBezTo>
                  <a:pt x="1657765" y="8370"/>
                  <a:pt x="1623992" y="18792"/>
                  <a:pt x="1349654" y="27432"/>
                </a:cubicBezTo>
                <a:cubicBezTo>
                  <a:pt x="1075316" y="36072"/>
                  <a:pt x="833426" y="43325"/>
                  <a:pt x="691286" y="27432"/>
                </a:cubicBezTo>
                <a:cubicBezTo>
                  <a:pt x="549146" y="11539"/>
                  <a:pt x="342011" y="33345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7EAD41"/>
          </a:solidFill>
          <a:ln w="38100" cap="rnd">
            <a:solidFill>
              <a:srgbClr val="7EAD4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53530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>
            <a:extLst>
              <a:ext uri="{FF2B5EF4-FFF2-40B4-BE49-F238E27FC236}">
                <a16:creationId xmlns:a16="http://schemas.microsoft.com/office/drawing/2014/main" xmlns="" id="{DA381740-063A-41A4-836D-85D14980EE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DA21A4AC-5300-4176-B2FB-67830A38070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83526E0-29F0-4835-BC37-CDA48FC23C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795528"/>
            <a:ext cx="10908792" cy="10698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000" dirty="0"/>
              <a:t>Ideas</a:t>
            </a:r>
          </a:p>
        </p:txBody>
      </p:sp>
      <p:pic>
        <p:nvPicPr>
          <p:cNvPr id="8" name="Content Placeholder 7" descr="A picture containing computer&#10;&#10;Description automatically generated">
            <a:extLst>
              <a:ext uri="{FF2B5EF4-FFF2-40B4-BE49-F238E27FC236}">
                <a16:creationId xmlns:a16="http://schemas.microsoft.com/office/drawing/2014/main" xmlns="" id="{DE6E7CB1-6C19-4F21-846C-AF5E3B47C55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09" r="-3" b="-3"/>
          <a:stretch/>
        </p:blipFill>
        <p:spPr>
          <a:xfrm>
            <a:off x="20" y="2665139"/>
            <a:ext cx="6005355" cy="4192863"/>
          </a:xfrm>
          <a:custGeom>
            <a:avLst/>
            <a:gdLst/>
            <a:ahLst/>
            <a:cxnLst/>
            <a:rect l="l" t="t" r="r" b="b"/>
            <a:pathLst>
              <a:path w="6005375" h="4192863">
                <a:moveTo>
                  <a:pt x="5424937" y="874"/>
                </a:moveTo>
                <a:cubicBezTo>
                  <a:pt x="5470440" y="-1251"/>
                  <a:pt x="5516123" y="499"/>
                  <a:pt x="5561495" y="6147"/>
                </a:cubicBezTo>
                <a:cubicBezTo>
                  <a:pt x="5636334" y="13389"/>
                  <a:pt x="5711424" y="18471"/>
                  <a:pt x="5786261" y="26095"/>
                </a:cubicBezTo>
                <a:cubicBezTo>
                  <a:pt x="5819550" y="29525"/>
                  <a:pt x="5853222" y="16820"/>
                  <a:pt x="5886002" y="28509"/>
                </a:cubicBezTo>
                <a:cubicBezTo>
                  <a:pt x="5922214" y="41469"/>
                  <a:pt x="5958870" y="47282"/>
                  <a:pt x="5995622" y="48044"/>
                </a:cubicBezTo>
                <a:lnTo>
                  <a:pt x="5998366" y="47926"/>
                </a:lnTo>
                <a:lnTo>
                  <a:pt x="5995171" y="398504"/>
                </a:lnTo>
                <a:cubicBezTo>
                  <a:pt x="5993433" y="528663"/>
                  <a:pt x="5993035" y="658806"/>
                  <a:pt x="5999656" y="788917"/>
                </a:cubicBezTo>
                <a:cubicBezTo>
                  <a:pt x="6009855" y="990282"/>
                  <a:pt x="6003364" y="1191519"/>
                  <a:pt x="5999656" y="1392757"/>
                </a:cubicBezTo>
                <a:cubicBezTo>
                  <a:pt x="5992506" y="1778706"/>
                  <a:pt x="6003364" y="2164146"/>
                  <a:pt x="5998730" y="2549586"/>
                </a:cubicBezTo>
                <a:cubicBezTo>
                  <a:pt x="5996744" y="2720440"/>
                  <a:pt x="5998994" y="2891040"/>
                  <a:pt x="6003364" y="3061895"/>
                </a:cubicBezTo>
                <a:cubicBezTo>
                  <a:pt x="6009720" y="3305846"/>
                  <a:pt x="5999922" y="3549924"/>
                  <a:pt x="5989196" y="3793749"/>
                </a:cubicBezTo>
                <a:cubicBezTo>
                  <a:pt x="5985594" y="3860794"/>
                  <a:pt x="5984646" y="3927918"/>
                  <a:pt x="5986348" y="3994981"/>
                </a:cubicBezTo>
                <a:lnTo>
                  <a:pt x="5999199" y="4192863"/>
                </a:lnTo>
                <a:lnTo>
                  <a:pt x="0" y="4192863"/>
                </a:lnTo>
                <a:lnTo>
                  <a:pt x="0" y="26225"/>
                </a:lnTo>
                <a:lnTo>
                  <a:pt x="10965" y="23935"/>
                </a:lnTo>
                <a:cubicBezTo>
                  <a:pt x="27502" y="19081"/>
                  <a:pt x="44569" y="16260"/>
                  <a:pt x="61788" y="15549"/>
                </a:cubicBezTo>
                <a:cubicBezTo>
                  <a:pt x="194437" y="-1096"/>
                  <a:pt x="327213" y="3351"/>
                  <a:pt x="460497" y="8815"/>
                </a:cubicBezTo>
                <a:cubicBezTo>
                  <a:pt x="692632" y="18217"/>
                  <a:pt x="925021" y="29144"/>
                  <a:pt x="1157537" y="25841"/>
                </a:cubicBezTo>
                <a:cubicBezTo>
                  <a:pt x="1393484" y="22410"/>
                  <a:pt x="1628922" y="29653"/>
                  <a:pt x="1864615" y="39182"/>
                </a:cubicBezTo>
                <a:cubicBezTo>
                  <a:pt x="1967913" y="43121"/>
                  <a:pt x="2071847" y="47059"/>
                  <a:pt x="2173493" y="17709"/>
                </a:cubicBezTo>
                <a:cubicBezTo>
                  <a:pt x="2196465" y="12334"/>
                  <a:pt x="2220416" y="12855"/>
                  <a:pt x="2243121" y="19234"/>
                </a:cubicBezTo>
                <a:cubicBezTo>
                  <a:pt x="2357219" y="45789"/>
                  <a:pt x="2471952" y="53666"/>
                  <a:pt x="2587321" y="27492"/>
                </a:cubicBezTo>
                <a:cubicBezTo>
                  <a:pt x="2719944" y="-1223"/>
                  <a:pt x="2856455" y="-7360"/>
                  <a:pt x="2991111" y="9323"/>
                </a:cubicBezTo>
                <a:cubicBezTo>
                  <a:pt x="3114231" y="23045"/>
                  <a:pt x="3237985" y="37911"/>
                  <a:pt x="3361358" y="26857"/>
                </a:cubicBezTo>
                <a:cubicBezTo>
                  <a:pt x="3556266" y="9323"/>
                  <a:pt x="3750918" y="24570"/>
                  <a:pt x="3945825" y="29271"/>
                </a:cubicBezTo>
                <a:cubicBezTo>
                  <a:pt x="4010625" y="30796"/>
                  <a:pt x="4075806" y="44137"/>
                  <a:pt x="4140224" y="32193"/>
                </a:cubicBezTo>
                <a:cubicBezTo>
                  <a:pt x="4241744" y="13389"/>
                  <a:pt x="4342120" y="20631"/>
                  <a:pt x="4443766" y="31177"/>
                </a:cubicBezTo>
                <a:cubicBezTo>
                  <a:pt x="4638419" y="51507"/>
                  <a:pt x="4832945" y="61290"/>
                  <a:pt x="5026708" y="23172"/>
                </a:cubicBezTo>
                <a:cubicBezTo>
                  <a:pt x="5086807" y="11229"/>
                  <a:pt x="5146524" y="4368"/>
                  <a:pt x="5207640" y="20377"/>
                </a:cubicBezTo>
                <a:cubicBezTo>
                  <a:pt x="5234626" y="26539"/>
                  <a:pt x="5262719" y="26019"/>
                  <a:pt x="5289465" y="18853"/>
                </a:cubicBezTo>
                <a:cubicBezTo>
                  <a:pt x="5334113" y="9000"/>
                  <a:pt x="5379435" y="2999"/>
                  <a:pt x="5424937" y="874"/>
                </a:cubicBezTo>
                <a:close/>
              </a:path>
            </a:pathLst>
          </a:custGeom>
        </p:spPr>
      </p:pic>
      <p:pic>
        <p:nvPicPr>
          <p:cNvPr id="6" name="Content Placeholder 5" descr="A picture containing diagram&#10;&#10;Description automatically generated">
            <a:extLst>
              <a:ext uri="{FF2B5EF4-FFF2-40B4-BE49-F238E27FC236}">
                <a16:creationId xmlns:a16="http://schemas.microsoft.com/office/drawing/2014/main" xmlns="" id="{D91861D2-E5FA-40F0-BE35-13DA389ED418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9" r="-3" b="1382"/>
          <a:stretch/>
        </p:blipFill>
        <p:spPr>
          <a:xfrm>
            <a:off x="6185051" y="2654313"/>
            <a:ext cx="6006951" cy="4203687"/>
          </a:xfrm>
          <a:custGeom>
            <a:avLst/>
            <a:gdLst/>
            <a:ahLst/>
            <a:cxnLst/>
            <a:rect l="l" t="t" r="r" b="b"/>
            <a:pathLst>
              <a:path w="6006951" h="4203687">
                <a:moveTo>
                  <a:pt x="1041516" y="879"/>
                </a:moveTo>
                <a:cubicBezTo>
                  <a:pt x="1141687" y="5084"/>
                  <a:pt x="1240768" y="23261"/>
                  <a:pt x="1340635" y="31075"/>
                </a:cubicBezTo>
                <a:cubicBezTo>
                  <a:pt x="1435675" y="38571"/>
                  <a:pt x="1530714" y="49499"/>
                  <a:pt x="1626262" y="34506"/>
                </a:cubicBezTo>
                <a:cubicBezTo>
                  <a:pt x="1719980" y="21762"/>
                  <a:pt x="1814765" y="18776"/>
                  <a:pt x="1909093" y="25612"/>
                </a:cubicBezTo>
                <a:cubicBezTo>
                  <a:pt x="2013408" y="30821"/>
                  <a:pt x="2117468" y="48101"/>
                  <a:pt x="2222418" y="33616"/>
                </a:cubicBezTo>
                <a:cubicBezTo>
                  <a:pt x="2235644" y="32269"/>
                  <a:pt x="2248998" y="34010"/>
                  <a:pt x="2261425" y="38699"/>
                </a:cubicBezTo>
                <a:cubicBezTo>
                  <a:pt x="2302223" y="52255"/>
                  <a:pt x="2346173" y="53094"/>
                  <a:pt x="2387466" y="41113"/>
                </a:cubicBezTo>
                <a:cubicBezTo>
                  <a:pt x="2439687" y="27213"/>
                  <a:pt x="2494525" y="26297"/>
                  <a:pt x="2547178" y="38445"/>
                </a:cubicBezTo>
                <a:cubicBezTo>
                  <a:pt x="2625446" y="55470"/>
                  <a:pt x="2703968" y="72242"/>
                  <a:pt x="2785412" y="58266"/>
                </a:cubicBezTo>
                <a:cubicBezTo>
                  <a:pt x="2832805" y="50261"/>
                  <a:pt x="2876767" y="30821"/>
                  <a:pt x="2923524" y="21673"/>
                </a:cubicBezTo>
                <a:cubicBezTo>
                  <a:pt x="3058205" y="-4628"/>
                  <a:pt x="3194158" y="3249"/>
                  <a:pt x="3330110" y="12143"/>
                </a:cubicBezTo>
                <a:cubicBezTo>
                  <a:pt x="3462886" y="20910"/>
                  <a:pt x="3595026" y="38952"/>
                  <a:pt x="3728564" y="36284"/>
                </a:cubicBezTo>
                <a:cubicBezTo>
                  <a:pt x="3756999" y="36500"/>
                  <a:pt x="3785372" y="38876"/>
                  <a:pt x="3813438" y="43400"/>
                </a:cubicBezTo>
                <a:cubicBezTo>
                  <a:pt x="3917626" y="57122"/>
                  <a:pt x="4022322" y="70082"/>
                  <a:pt x="4125366" y="42383"/>
                </a:cubicBezTo>
                <a:cubicBezTo>
                  <a:pt x="4217750" y="17340"/>
                  <a:pt x="4314149" y="10695"/>
                  <a:pt x="4409087" y="22816"/>
                </a:cubicBezTo>
                <a:cubicBezTo>
                  <a:pt x="4534099" y="39194"/>
                  <a:pt x="4660458" y="42777"/>
                  <a:pt x="4786195" y="33489"/>
                </a:cubicBezTo>
                <a:cubicBezTo>
                  <a:pt x="4825659" y="29563"/>
                  <a:pt x="4865339" y="28153"/>
                  <a:pt x="4904994" y="29296"/>
                </a:cubicBezTo>
                <a:cubicBezTo>
                  <a:pt x="5194178" y="42510"/>
                  <a:pt x="5484252" y="25103"/>
                  <a:pt x="5772928" y="55851"/>
                </a:cubicBezTo>
                <a:cubicBezTo>
                  <a:pt x="5818560" y="61232"/>
                  <a:pt x="5864504" y="61626"/>
                  <a:pt x="5909961" y="57111"/>
                </a:cubicBezTo>
                <a:lnTo>
                  <a:pt x="6006951" y="36719"/>
                </a:lnTo>
                <a:lnTo>
                  <a:pt x="6006951" y="4203687"/>
                </a:lnTo>
                <a:lnTo>
                  <a:pt x="11720" y="4203687"/>
                </a:lnTo>
                <a:lnTo>
                  <a:pt x="11786" y="4203489"/>
                </a:lnTo>
                <a:cubicBezTo>
                  <a:pt x="27809" y="3962716"/>
                  <a:pt x="39197" y="3721434"/>
                  <a:pt x="15626" y="3481297"/>
                </a:cubicBezTo>
                <a:cubicBezTo>
                  <a:pt x="-847" y="3334800"/>
                  <a:pt x="-4304" y="3187234"/>
                  <a:pt x="5296" y="3040178"/>
                </a:cubicBezTo>
                <a:cubicBezTo>
                  <a:pt x="11786" y="2956021"/>
                  <a:pt x="18539" y="2871864"/>
                  <a:pt x="22776" y="2787582"/>
                </a:cubicBezTo>
                <a:cubicBezTo>
                  <a:pt x="28180" y="2667690"/>
                  <a:pt x="25173" y="2547584"/>
                  <a:pt x="13771" y="2428074"/>
                </a:cubicBezTo>
                <a:cubicBezTo>
                  <a:pt x="4237" y="2336939"/>
                  <a:pt x="3177" y="2245180"/>
                  <a:pt x="10593" y="2153867"/>
                </a:cubicBezTo>
                <a:cubicBezTo>
                  <a:pt x="25690" y="1998396"/>
                  <a:pt x="9931" y="1842923"/>
                  <a:pt x="5032" y="1687576"/>
                </a:cubicBezTo>
                <a:cubicBezTo>
                  <a:pt x="-3577" y="1401802"/>
                  <a:pt x="20393" y="1116155"/>
                  <a:pt x="9666" y="830380"/>
                </a:cubicBezTo>
                <a:cubicBezTo>
                  <a:pt x="3841" y="689018"/>
                  <a:pt x="16420" y="547783"/>
                  <a:pt x="9666" y="406421"/>
                </a:cubicBezTo>
                <a:cubicBezTo>
                  <a:pt x="4105" y="305866"/>
                  <a:pt x="397" y="205310"/>
                  <a:pt x="4105" y="104628"/>
                </a:cubicBezTo>
                <a:lnTo>
                  <a:pt x="8821" y="33297"/>
                </a:lnTo>
                <a:lnTo>
                  <a:pt x="35743" y="28771"/>
                </a:lnTo>
                <a:cubicBezTo>
                  <a:pt x="151314" y="14091"/>
                  <a:pt x="268377" y="13376"/>
                  <a:pt x="384397" y="26755"/>
                </a:cubicBezTo>
                <a:cubicBezTo>
                  <a:pt x="448561" y="35141"/>
                  <a:pt x="512980" y="47847"/>
                  <a:pt x="578287" y="35141"/>
                </a:cubicBezTo>
                <a:cubicBezTo>
                  <a:pt x="584437" y="34048"/>
                  <a:pt x="590625" y="36818"/>
                  <a:pt x="593916" y="42129"/>
                </a:cubicBezTo>
                <a:cubicBezTo>
                  <a:pt x="626188" y="81517"/>
                  <a:pt x="668117" y="80246"/>
                  <a:pt x="710936" y="67541"/>
                </a:cubicBezTo>
                <a:cubicBezTo>
                  <a:pt x="739041" y="58837"/>
                  <a:pt x="766587" y="48406"/>
                  <a:pt x="793396" y="36284"/>
                </a:cubicBezTo>
                <a:cubicBezTo>
                  <a:pt x="840332" y="16819"/>
                  <a:pt x="890189" y="5308"/>
                  <a:pt x="940911" y="2233"/>
                </a:cubicBezTo>
                <a:cubicBezTo>
                  <a:pt x="974613" y="-372"/>
                  <a:pt x="1008125" y="-522"/>
                  <a:pt x="1041516" y="87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34051944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6">
            <a:extLst>
              <a:ext uri="{FF2B5EF4-FFF2-40B4-BE49-F238E27FC236}">
                <a16:creationId xmlns:a16="http://schemas.microsoft.com/office/drawing/2014/main" xmlns="" id="{DA381740-063A-41A4-836D-85D14980EE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665DBBEF-238B-476B-96AB-8AAC3224E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578BCA7-F3F4-48B1-A9D4-56A12D204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800" dirty="0"/>
              <a:t>Create a study plan</a:t>
            </a: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xmlns="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3278" y="4409267"/>
            <a:ext cx="3255095" cy="27432"/>
          </a:xfrm>
          <a:custGeom>
            <a:avLst/>
            <a:gdLst>
              <a:gd name="connsiteX0" fmla="*/ 0 w 3255095"/>
              <a:gd name="connsiteY0" fmla="*/ 0 h 27432"/>
              <a:gd name="connsiteX1" fmla="*/ 618468 w 3255095"/>
              <a:gd name="connsiteY1" fmla="*/ 0 h 27432"/>
              <a:gd name="connsiteX2" fmla="*/ 1269487 w 3255095"/>
              <a:gd name="connsiteY2" fmla="*/ 0 h 27432"/>
              <a:gd name="connsiteX3" fmla="*/ 1953057 w 3255095"/>
              <a:gd name="connsiteY3" fmla="*/ 0 h 27432"/>
              <a:gd name="connsiteX4" fmla="*/ 2636627 w 3255095"/>
              <a:gd name="connsiteY4" fmla="*/ 0 h 27432"/>
              <a:gd name="connsiteX5" fmla="*/ 3255095 w 3255095"/>
              <a:gd name="connsiteY5" fmla="*/ 0 h 27432"/>
              <a:gd name="connsiteX6" fmla="*/ 3255095 w 3255095"/>
              <a:gd name="connsiteY6" fmla="*/ 27432 h 27432"/>
              <a:gd name="connsiteX7" fmla="*/ 2538974 w 3255095"/>
              <a:gd name="connsiteY7" fmla="*/ 27432 h 27432"/>
              <a:gd name="connsiteX8" fmla="*/ 1822853 w 3255095"/>
              <a:gd name="connsiteY8" fmla="*/ 27432 h 27432"/>
              <a:gd name="connsiteX9" fmla="*/ 1171834 w 3255095"/>
              <a:gd name="connsiteY9" fmla="*/ 27432 h 27432"/>
              <a:gd name="connsiteX10" fmla="*/ 0 w 3255095"/>
              <a:gd name="connsiteY10" fmla="*/ 27432 h 27432"/>
              <a:gd name="connsiteX11" fmla="*/ 0 w 3255095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27432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3929" y="7395"/>
                  <a:pt x="3255140" y="21864"/>
                  <a:pt x="3255095" y="27432"/>
                </a:cubicBezTo>
                <a:cubicBezTo>
                  <a:pt x="3088545" y="32347"/>
                  <a:pt x="2687475" y="16563"/>
                  <a:pt x="2538974" y="27432"/>
                </a:cubicBezTo>
                <a:cubicBezTo>
                  <a:pt x="2390473" y="38301"/>
                  <a:pt x="2137381" y="185"/>
                  <a:pt x="1822853" y="27432"/>
                </a:cubicBezTo>
                <a:cubicBezTo>
                  <a:pt x="1508325" y="54679"/>
                  <a:pt x="1466437" y="29529"/>
                  <a:pt x="1171834" y="27432"/>
                </a:cubicBezTo>
                <a:cubicBezTo>
                  <a:pt x="877231" y="25335"/>
                  <a:pt x="561097" y="46787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255095" h="27432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5288" y="12649"/>
                  <a:pt x="3254107" y="17989"/>
                  <a:pt x="3255095" y="27432"/>
                </a:cubicBezTo>
                <a:cubicBezTo>
                  <a:pt x="3120743" y="25834"/>
                  <a:pt x="2759628" y="51606"/>
                  <a:pt x="2604076" y="27432"/>
                </a:cubicBezTo>
                <a:cubicBezTo>
                  <a:pt x="2448524" y="3258"/>
                  <a:pt x="2184336" y="28743"/>
                  <a:pt x="1887955" y="27432"/>
                </a:cubicBezTo>
                <a:cubicBezTo>
                  <a:pt x="1591574" y="26121"/>
                  <a:pt x="1548845" y="16014"/>
                  <a:pt x="1334589" y="27432"/>
                </a:cubicBezTo>
                <a:cubicBezTo>
                  <a:pt x="1120333" y="38850"/>
                  <a:pt x="996014" y="18806"/>
                  <a:pt x="683570" y="27432"/>
                </a:cubicBezTo>
                <a:cubicBezTo>
                  <a:pt x="371126" y="36058"/>
                  <a:pt x="198687" y="25311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7EAD41"/>
          </a:solidFill>
          <a:ln w="38100" cap="rnd">
            <a:solidFill>
              <a:srgbClr val="7EAD4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nline Media 4" title="Make a good study plan">
            <a:hlinkClick r:id="" action="ppaction://media"/>
            <a:extLst>
              <a:ext uri="{FF2B5EF4-FFF2-40B4-BE49-F238E27FC236}">
                <a16:creationId xmlns:a16="http://schemas.microsoft.com/office/drawing/2014/main" xmlns="" id="{00ECC2A1-6D7B-49BC-8EC9-9F24AE93B896}"/>
              </a:ext>
            </a:extLst>
          </p:cNvPr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4654296" y="1386173"/>
            <a:ext cx="7214616" cy="4058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95182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Rectangle 7">
            <a:extLst>
              <a:ext uri="{FF2B5EF4-FFF2-40B4-BE49-F238E27FC236}">
                <a16:creationId xmlns:a16="http://schemas.microsoft.com/office/drawing/2014/main" xmlns="" id="{EBDD1931-9E86-4402-9A68-33A2D9EFB1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84" name="Rectangle 83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FDB063-B3FA-4D74-8338-EC7D8F64E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5369"/>
            <a:ext cx="4368602" cy="195684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600" dirty="0"/>
              <a:t>Top Tips</a:t>
            </a:r>
          </a:p>
        </p:txBody>
      </p:sp>
      <p:sp>
        <p:nvSpPr>
          <p:cNvPr id="86" name="Rectangle 6">
            <a:extLst>
              <a:ext uri="{FF2B5EF4-FFF2-40B4-BE49-F238E27FC236}">
                <a16:creationId xmlns:a16="http://schemas.microsoft.com/office/drawing/2014/main" xmlns="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65093" y="2563839"/>
            <a:ext cx="3931920" cy="27432"/>
          </a:xfrm>
          <a:custGeom>
            <a:avLst/>
            <a:gdLst>
              <a:gd name="connsiteX0" fmla="*/ 0 w 3931920"/>
              <a:gd name="connsiteY0" fmla="*/ 0 h 27432"/>
              <a:gd name="connsiteX1" fmla="*/ 733958 w 3931920"/>
              <a:gd name="connsiteY1" fmla="*/ 0 h 27432"/>
              <a:gd name="connsiteX2" fmla="*/ 1428598 w 3931920"/>
              <a:gd name="connsiteY2" fmla="*/ 0 h 27432"/>
              <a:gd name="connsiteX3" fmla="*/ 2123237 w 3931920"/>
              <a:gd name="connsiteY3" fmla="*/ 0 h 27432"/>
              <a:gd name="connsiteX4" fmla="*/ 2660599 w 3931920"/>
              <a:gd name="connsiteY4" fmla="*/ 0 h 27432"/>
              <a:gd name="connsiteX5" fmla="*/ 3237281 w 3931920"/>
              <a:gd name="connsiteY5" fmla="*/ 0 h 27432"/>
              <a:gd name="connsiteX6" fmla="*/ 3931920 w 3931920"/>
              <a:gd name="connsiteY6" fmla="*/ 0 h 27432"/>
              <a:gd name="connsiteX7" fmla="*/ 3931920 w 3931920"/>
              <a:gd name="connsiteY7" fmla="*/ 27432 h 27432"/>
              <a:gd name="connsiteX8" fmla="*/ 3276600 w 3931920"/>
              <a:gd name="connsiteY8" fmla="*/ 27432 h 27432"/>
              <a:gd name="connsiteX9" fmla="*/ 2739238 w 3931920"/>
              <a:gd name="connsiteY9" fmla="*/ 27432 h 27432"/>
              <a:gd name="connsiteX10" fmla="*/ 2201875 w 3931920"/>
              <a:gd name="connsiteY10" fmla="*/ 27432 h 27432"/>
              <a:gd name="connsiteX11" fmla="*/ 1507236 w 3931920"/>
              <a:gd name="connsiteY11" fmla="*/ 27432 h 27432"/>
              <a:gd name="connsiteX12" fmla="*/ 930554 w 3931920"/>
              <a:gd name="connsiteY12" fmla="*/ 27432 h 27432"/>
              <a:gd name="connsiteX13" fmla="*/ 0 w 3931920"/>
              <a:gd name="connsiteY13" fmla="*/ 27432 h 27432"/>
              <a:gd name="connsiteX14" fmla="*/ 0 w 3931920"/>
              <a:gd name="connsiteY14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931920" h="27432" fill="none" extrusionOk="0">
                <a:moveTo>
                  <a:pt x="0" y="0"/>
                </a:moveTo>
                <a:cubicBezTo>
                  <a:pt x="245351" y="16874"/>
                  <a:pt x="509174" y="13736"/>
                  <a:pt x="733958" y="0"/>
                </a:cubicBezTo>
                <a:cubicBezTo>
                  <a:pt x="958742" y="-13736"/>
                  <a:pt x="1245406" y="-17215"/>
                  <a:pt x="1428598" y="0"/>
                </a:cubicBezTo>
                <a:cubicBezTo>
                  <a:pt x="1611790" y="17215"/>
                  <a:pt x="1930525" y="20562"/>
                  <a:pt x="2123237" y="0"/>
                </a:cubicBezTo>
                <a:cubicBezTo>
                  <a:pt x="2315949" y="-20562"/>
                  <a:pt x="2485508" y="11332"/>
                  <a:pt x="2660599" y="0"/>
                </a:cubicBezTo>
                <a:cubicBezTo>
                  <a:pt x="2835690" y="-11332"/>
                  <a:pt x="3075198" y="-14809"/>
                  <a:pt x="3237281" y="0"/>
                </a:cubicBezTo>
                <a:cubicBezTo>
                  <a:pt x="3399364" y="14809"/>
                  <a:pt x="3745084" y="-4992"/>
                  <a:pt x="3931920" y="0"/>
                </a:cubicBezTo>
                <a:cubicBezTo>
                  <a:pt x="3930963" y="8431"/>
                  <a:pt x="3931571" y="14612"/>
                  <a:pt x="3931920" y="27432"/>
                </a:cubicBezTo>
                <a:cubicBezTo>
                  <a:pt x="3765435" y="40792"/>
                  <a:pt x="3452398" y="38703"/>
                  <a:pt x="3276600" y="27432"/>
                </a:cubicBezTo>
                <a:cubicBezTo>
                  <a:pt x="3100802" y="16161"/>
                  <a:pt x="2914889" y="26998"/>
                  <a:pt x="2739238" y="27432"/>
                </a:cubicBezTo>
                <a:cubicBezTo>
                  <a:pt x="2563587" y="27866"/>
                  <a:pt x="2395484" y="39154"/>
                  <a:pt x="2201875" y="27432"/>
                </a:cubicBezTo>
                <a:cubicBezTo>
                  <a:pt x="2008266" y="15710"/>
                  <a:pt x="1781367" y="4899"/>
                  <a:pt x="1507236" y="27432"/>
                </a:cubicBezTo>
                <a:cubicBezTo>
                  <a:pt x="1233105" y="49965"/>
                  <a:pt x="1075495" y="47542"/>
                  <a:pt x="930554" y="27432"/>
                </a:cubicBezTo>
                <a:cubicBezTo>
                  <a:pt x="785613" y="7322"/>
                  <a:pt x="268930" y="30433"/>
                  <a:pt x="0" y="27432"/>
                </a:cubicBezTo>
                <a:cubicBezTo>
                  <a:pt x="226" y="18208"/>
                  <a:pt x="-648" y="12891"/>
                  <a:pt x="0" y="0"/>
                </a:cubicBezTo>
                <a:close/>
              </a:path>
              <a:path w="3931920" h="27432" stroke="0" extrusionOk="0">
                <a:moveTo>
                  <a:pt x="0" y="0"/>
                </a:moveTo>
                <a:cubicBezTo>
                  <a:pt x="278269" y="4786"/>
                  <a:pt x="349028" y="-10422"/>
                  <a:pt x="616001" y="0"/>
                </a:cubicBezTo>
                <a:cubicBezTo>
                  <a:pt x="882974" y="10422"/>
                  <a:pt x="931617" y="-15515"/>
                  <a:pt x="1153363" y="0"/>
                </a:cubicBezTo>
                <a:cubicBezTo>
                  <a:pt x="1375109" y="15515"/>
                  <a:pt x="1704089" y="-3631"/>
                  <a:pt x="1887322" y="0"/>
                </a:cubicBezTo>
                <a:cubicBezTo>
                  <a:pt x="2070555" y="3631"/>
                  <a:pt x="2344155" y="2213"/>
                  <a:pt x="2503322" y="0"/>
                </a:cubicBezTo>
                <a:cubicBezTo>
                  <a:pt x="2662489" y="-2213"/>
                  <a:pt x="2976859" y="26691"/>
                  <a:pt x="3119323" y="0"/>
                </a:cubicBezTo>
                <a:cubicBezTo>
                  <a:pt x="3261787" y="-26691"/>
                  <a:pt x="3588171" y="-28651"/>
                  <a:pt x="3931920" y="0"/>
                </a:cubicBezTo>
                <a:cubicBezTo>
                  <a:pt x="3930565" y="9524"/>
                  <a:pt x="3930718" y="13975"/>
                  <a:pt x="3931920" y="27432"/>
                </a:cubicBezTo>
                <a:cubicBezTo>
                  <a:pt x="3664329" y="4021"/>
                  <a:pt x="3437686" y="14511"/>
                  <a:pt x="3276600" y="27432"/>
                </a:cubicBezTo>
                <a:cubicBezTo>
                  <a:pt x="3115514" y="40353"/>
                  <a:pt x="2913592" y="48967"/>
                  <a:pt x="2739238" y="27432"/>
                </a:cubicBezTo>
                <a:cubicBezTo>
                  <a:pt x="2564884" y="5897"/>
                  <a:pt x="2294049" y="39820"/>
                  <a:pt x="2083918" y="27432"/>
                </a:cubicBezTo>
                <a:cubicBezTo>
                  <a:pt x="1873787" y="15044"/>
                  <a:pt x="1718903" y="21388"/>
                  <a:pt x="1428598" y="27432"/>
                </a:cubicBezTo>
                <a:cubicBezTo>
                  <a:pt x="1138293" y="33476"/>
                  <a:pt x="952209" y="50441"/>
                  <a:pt x="812597" y="27432"/>
                </a:cubicBezTo>
                <a:cubicBezTo>
                  <a:pt x="672985" y="4423"/>
                  <a:pt x="305800" y="28240"/>
                  <a:pt x="0" y="27432"/>
                </a:cubicBezTo>
                <a:cubicBezTo>
                  <a:pt x="-800" y="16780"/>
                  <a:pt x="-583" y="12910"/>
                  <a:pt x="0" y="0"/>
                </a:cubicBezTo>
                <a:close/>
              </a:path>
            </a:pathLst>
          </a:custGeom>
          <a:solidFill>
            <a:srgbClr val="7EAD41"/>
          </a:solidFill>
          <a:ln w="38100" cap="rnd">
            <a:solidFill>
              <a:srgbClr val="7EAD4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366D12B4-868E-4410-9564-048A1E432D7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0" y="2872899"/>
            <a:ext cx="4243589" cy="3320668"/>
          </a:xfrm>
        </p:spPr>
        <p:txBody>
          <a:bodyPr vert="horz" lIns="91440" tIns="45720" rIns="91440" bIns="45720" rtlCol="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1800" dirty="0"/>
              <a:t>Get organized and don’t leave till the last minute.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Stay positive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Ask questions or for help.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Avoid distractions (phone away)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Make it fun.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Short and frequent sessions.</a:t>
            </a:r>
          </a:p>
          <a:p>
            <a:pPr>
              <a:lnSpc>
                <a:spcPct val="100000"/>
              </a:lnSpc>
            </a:pPr>
            <a:r>
              <a:rPr lang="en-US" sz="1800" dirty="0"/>
              <a:t>Sleep, Exercise and Diet are also important.</a:t>
            </a:r>
          </a:p>
        </p:txBody>
      </p:sp>
      <p:pic>
        <p:nvPicPr>
          <p:cNvPr id="10" name="Picture 2" descr="Bitmoji Image">
            <a:extLst>
              <a:ext uri="{FF2B5EF4-FFF2-40B4-BE49-F238E27FC236}">
                <a16:creationId xmlns:a16="http://schemas.microsoft.com/office/drawing/2014/main" xmlns="" id="{D19E9A0D-58A1-4E05-83DA-478D8FB5A0A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300"/>
          <a:stretch/>
        </p:blipFill>
        <p:spPr bwMode="auto"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22288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7">
            <a:extLst>
              <a:ext uri="{FF2B5EF4-FFF2-40B4-BE49-F238E27FC236}">
                <a16:creationId xmlns:a16="http://schemas.microsoft.com/office/drawing/2014/main" xmlns="" id="{EBDD1931-9E86-4402-9A68-33A2D9EFB1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2E442304-DDBD-4F7B-8017-36BCC863FB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A04A17-916F-4B82-A423-7981B93EA9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640823"/>
            <a:ext cx="3418659" cy="5583148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dirty="0"/>
              <a:t>How can I Study?</a:t>
            </a:r>
          </a:p>
        </p:txBody>
      </p:sp>
      <p:sp>
        <p:nvSpPr>
          <p:cNvPr id="14" name="Rectangle 22">
            <a:extLst>
              <a:ext uri="{FF2B5EF4-FFF2-40B4-BE49-F238E27FC236}">
                <a16:creationId xmlns:a16="http://schemas.microsoft.com/office/drawing/2014/main" xmlns="" id="{535742DD-1B16-4E9D-B715-0D74B4574A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314992" y="1557877"/>
            <a:ext cx="18288" cy="3749040"/>
          </a:xfrm>
          <a:custGeom>
            <a:avLst/>
            <a:gdLst>
              <a:gd name="connsiteX0" fmla="*/ 0 w 18288"/>
              <a:gd name="connsiteY0" fmla="*/ 0 h 3749040"/>
              <a:gd name="connsiteX1" fmla="*/ 18288 w 18288"/>
              <a:gd name="connsiteY1" fmla="*/ 0 h 3749040"/>
              <a:gd name="connsiteX2" fmla="*/ 18288 w 18288"/>
              <a:gd name="connsiteY2" fmla="*/ 662330 h 3749040"/>
              <a:gd name="connsiteX3" fmla="*/ 18288 w 18288"/>
              <a:gd name="connsiteY3" fmla="*/ 1174699 h 3749040"/>
              <a:gd name="connsiteX4" fmla="*/ 18288 w 18288"/>
              <a:gd name="connsiteY4" fmla="*/ 1724558 h 3749040"/>
              <a:gd name="connsiteX5" fmla="*/ 18288 w 18288"/>
              <a:gd name="connsiteY5" fmla="*/ 2424379 h 3749040"/>
              <a:gd name="connsiteX6" fmla="*/ 18288 w 18288"/>
              <a:gd name="connsiteY6" fmla="*/ 3049219 h 3749040"/>
              <a:gd name="connsiteX7" fmla="*/ 18288 w 18288"/>
              <a:gd name="connsiteY7" fmla="*/ 3749040 h 3749040"/>
              <a:gd name="connsiteX8" fmla="*/ 0 w 18288"/>
              <a:gd name="connsiteY8" fmla="*/ 3749040 h 3749040"/>
              <a:gd name="connsiteX9" fmla="*/ 0 w 18288"/>
              <a:gd name="connsiteY9" fmla="*/ 3236671 h 3749040"/>
              <a:gd name="connsiteX10" fmla="*/ 0 w 18288"/>
              <a:gd name="connsiteY10" fmla="*/ 2536850 h 3749040"/>
              <a:gd name="connsiteX11" fmla="*/ 0 w 18288"/>
              <a:gd name="connsiteY11" fmla="*/ 1874520 h 3749040"/>
              <a:gd name="connsiteX12" fmla="*/ 0 w 18288"/>
              <a:gd name="connsiteY12" fmla="*/ 1362151 h 3749040"/>
              <a:gd name="connsiteX13" fmla="*/ 0 w 18288"/>
              <a:gd name="connsiteY13" fmla="*/ 774802 h 3749040"/>
              <a:gd name="connsiteX14" fmla="*/ 0 w 18288"/>
              <a:gd name="connsiteY14" fmla="*/ 0 h 3749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8288" h="3749040" fill="none" extrusionOk="0">
                <a:moveTo>
                  <a:pt x="0" y="0"/>
                </a:moveTo>
                <a:cubicBezTo>
                  <a:pt x="8690" y="407"/>
                  <a:pt x="14141" y="154"/>
                  <a:pt x="18288" y="0"/>
                </a:cubicBezTo>
                <a:cubicBezTo>
                  <a:pt x="34838" y="143586"/>
                  <a:pt x="-11860" y="333097"/>
                  <a:pt x="18288" y="662330"/>
                </a:cubicBezTo>
                <a:cubicBezTo>
                  <a:pt x="48436" y="991563"/>
                  <a:pt x="32813" y="1046681"/>
                  <a:pt x="18288" y="1174699"/>
                </a:cubicBezTo>
                <a:cubicBezTo>
                  <a:pt x="3763" y="1302717"/>
                  <a:pt x="40974" y="1467838"/>
                  <a:pt x="18288" y="1724558"/>
                </a:cubicBezTo>
                <a:cubicBezTo>
                  <a:pt x="-4398" y="1981278"/>
                  <a:pt x="36650" y="2215729"/>
                  <a:pt x="18288" y="2424379"/>
                </a:cubicBezTo>
                <a:cubicBezTo>
                  <a:pt x="-74" y="2633029"/>
                  <a:pt x="-9881" y="2874703"/>
                  <a:pt x="18288" y="3049219"/>
                </a:cubicBezTo>
                <a:cubicBezTo>
                  <a:pt x="46457" y="3223735"/>
                  <a:pt x="4078" y="3453850"/>
                  <a:pt x="18288" y="3749040"/>
                </a:cubicBezTo>
                <a:cubicBezTo>
                  <a:pt x="14465" y="3749751"/>
                  <a:pt x="7675" y="3748271"/>
                  <a:pt x="0" y="3749040"/>
                </a:cubicBezTo>
                <a:cubicBezTo>
                  <a:pt x="19669" y="3507959"/>
                  <a:pt x="-9883" y="3339386"/>
                  <a:pt x="0" y="3236671"/>
                </a:cubicBezTo>
                <a:cubicBezTo>
                  <a:pt x="9883" y="3133956"/>
                  <a:pt x="26871" y="2857214"/>
                  <a:pt x="0" y="2536850"/>
                </a:cubicBezTo>
                <a:cubicBezTo>
                  <a:pt x="-26871" y="2216486"/>
                  <a:pt x="4790" y="2156616"/>
                  <a:pt x="0" y="1874520"/>
                </a:cubicBezTo>
                <a:cubicBezTo>
                  <a:pt x="-4790" y="1592424"/>
                  <a:pt x="-3117" y="1558688"/>
                  <a:pt x="0" y="1362151"/>
                </a:cubicBezTo>
                <a:cubicBezTo>
                  <a:pt x="3117" y="1165614"/>
                  <a:pt x="16802" y="1045125"/>
                  <a:pt x="0" y="774802"/>
                </a:cubicBezTo>
                <a:cubicBezTo>
                  <a:pt x="-16802" y="504479"/>
                  <a:pt x="-29640" y="377701"/>
                  <a:pt x="0" y="0"/>
                </a:cubicBezTo>
                <a:close/>
              </a:path>
              <a:path w="18288" h="3749040" stroke="0" extrusionOk="0">
                <a:moveTo>
                  <a:pt x="0" y="0"/>
                </a:moveTo>
                <a:cubicBezTo>
                  <a:pt x="5341" y="9"/>
                  <a:pt x="11148" y="-611"/>
                  <a:pt x="18288" y="0"/>
                </a:cubicBezTo>
                <a:cubicBezTo>
                  <a:pt x="33352" y="227288"/>
                  <a:pt x="30894" y="278824"/>
                  <a:pt x="18288" y="512369"/>
                </a:cubicBezTo>
                <a:cubicBezTo>
                  <a:pt x="5682" y="745914"/>
                  <a:pt x="53060" y="998220"/>
                  <a:pt x="18288" y="1212190"/>
                </a:cubicBezTo>
                <a:cubicBezTo>
                  <a:pt x="-16484" y="1426160"/>
                  <a:pt x="35474" y="1585099"/>
                  <a:pt x="18288" y="1837030"/>
                </a:cubicBezTo>
                <a:cubicBezTo>
                  <a:pt x="1102" y="2088961"/>
                  <a:pt x="16704" y="2251948"/>
                  <a:pt x="18288" y="2386889"/>
                </a:cubicBezTo>
                <a:cubicBezTo>
                  <a:pt x="19872" y="2521830"/>
                  <a:pt x="5902" y="2679005"/>
                  <a:pt x="18288" y="2936748"/>
                </a:cubicBezTo>
                <a:cubicBezTo>
                  <a:pt x="30674" y="3194491"/>
                  <a:pt x="13809" y="3416052"/>
                  <a:pt x="18288" y="3749040"/>
                </a:cubicBezTo>
                <a:cubicBezTo>
                  <a:pt x="9729" y="3749861"/>
                  <a:pt x="3965" y="3749683"/>
                  <a:pt x="0" y="3749040"/>
                </a:cubicBezTo>
                <a:cubicBezTo>
                  <a:pt x="-10152" y="3632102"/>
                  <a:pt x="-5013" y="3340136"/>
                  <a:pt x="0" y="3236671"/>
                </a:cubicBezTo>
                <a:cubicBezTo>
                  <a:pt x="5013" y="3133206"/>
                  <a:pt x="-27249" y="2814766"/>
                  <a:pt x="0" y="2649322"/>
                </a:cubicBezTo>
                <a:cubicBezTo>
                  <a:pt x="27249" y="2483878"/>
                  <a:pt x="8506" y="2308131"/>
                  <a:pt x="0" y="2061972"/>
                </a:cubicBezTo>
                <a:cubicBezTo>
                  <a:pt x="-8506" y="1815813"/>
                  <a:pt x="-14267" y="1574470"/>
                  <a:pt x="0" y="1399642"/>
                </a:cubicBezTo>
                <a:cubicBezTo>
                  <a:pt x="14267" y="1224814"/>
                  <a:pt x="-24839" y="1011862"/>
                  <a:pt x="0" y="812292"/>
                </a:cubicBezTo>
                <a:cubicBezTo>
                  <a:pt x="24839" y="612722"/>
                  <a:pt x="20220" y="372179"/>
                  <a:pt x="0" y="0"/>
                </a:cubicBezTo>
                <a:close/>
              </a:path>
            </a:pathLst>
          </a:custGeom>
          <a:solidFill>
            <a:srgbClr val="7EAD41"/>
          </a:solidFill>
          <a:ln w="34925">
            <a:solidFill>
              <a:srgbClr val="7EAD4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xmlns="" id="{E5F53153-665F-4F7F-9BC8-B1AB04D1679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460397982"/>
              </p:ext>
            </p:extLst>
          </p:nvPr>
        </p:nvGraphicFramePr>
        <p:xfrm>
          <a:off x="4890992" y="640822"/>
          <a:ext cx="6414568" cy="553614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3642">
                  <a:extLst>
                    <a:ext uri="{9D8B030D-6E8A-4147-A177-3AD203B41FA5}">
                      <a16:colId xmlns:a16="http://schemas.microsoft.com/office/drawing/2014/main" xmlns="" val="3336848818"/>
                    </a:ext>
                  </a:extLst>
                </a:gridCol>
                <a:gridCol w="1603642">
                  <a:extLst>
                    <a:ext uri="{9D8B030D-6E8A-4147-A177-3AD203B41FA5}">
                      <a16:colId xmlns:a16="http://schemas.microsoft.com/office/drawing/2014/main" xmlns="" val="2175958462"/>
                    </a:ext>
                  </a:extLst>
                </a:gridCol>
                <a:gridCol w="1603642">
                  <a:extLst>
                    <a:ext uri="{9D8B030D-6E8A-4147-A177-3AD203B41FA5}">
                      <a16:colId xmlns:a16="http://schemas.microsoft.com/office/drawing/2014/main" xmlns="" val="2517936761"/>
                    </a:ext>
                  </a:extLst>
                </a:gridCol>
                <a:gridCol w="1603642">
                  <a:extLst>
                    <a:ext uri="{9D8B030D-6E8A-4147-A177-3AD203B41FA5}">
                      <a16:colId xmlns:a16="http://schemas.microsoft.com/office/drawing/2014/main" xmlns="" val="1754141875"/>
                    </a:ext>
                  </a:extLst>
                </a:gridCol>
              </a:tblGrid>
              <a:tr h="922691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ysClr val="windowText" lastClr="000000"/>
                          </a:solidFill>
                        </a:rPr>
                        <a:t>Role play</a:t>
                      </a:r>
                    </a:p>
                  </a:txBody>
                  <a:tcPr marL="56262" marR="56262" marT="28131" marB="28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ysClr val="windowText" lastClr="000000"/>
                          </a:solidFill>
                        </a:rPr>
                        <a:t>Facts and Visuals</a:t>
                      </a:r>
                    </a:p>
                  </a:txBody>
                  <a:tcPr marL="56262" marR="56262" marT="28131" marB="28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>
                          <a:solidFill>
                            <a:sysClr val="windowText" lastClr="000000"/>
                          </a:solidFill>
                        </a:rPr>
                        <a:t>Mnemonic</a:t>
                      </a:r>
                    </a:p>
                  </a:txBody>
                  <a:tcPr marL="56262" marR="56262" marT="28131" marB="28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>
                          <a:solidFill>
                            <a:sysClr val="windowText" lastClr="000000"/>
                          </a:solidFill>
                        </a:rPr>
                        <a:t>Flash Cards</a:t>
                      </a:r>
                    </a:p>
                  </a:txBody>
                  <a:tcPr marL="56262" marR="56262" marT="28131" marB="28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2932421871"/>
                  </a:ext>
                </a:extLst>
              </a:tr>
              <a:tr h="922691">
                <a:tc>
                  <a:txBody>
                    <a:bodyPr/>
                    <a:lstStyle/>
                    <a:p>
                      <a:pPr algn="ctr"/>
                      <a:r>
                        <a:rPr lang="en-GB" sz="2000" b="1"/>
                        <a:t>Quiz</a:t>
                      </a:r>
                    </a:p>
                  </a:txBody>
                  <a:tcPr marL="56262" marR="56262" marT="28131" marB="28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Subject Dictionary</a:t>
                      </a:r>
                    </a:p>
                  </a:txBody>
                  <a:tcPr marL="56262" marR="56262" marT="28131" marB="28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Chunking information</a:t>
                      </a:r>
                    </a:p>
                  </a:txBody>
                  <a:tcPr marL="56262" marR="56262" marT="28131" marB="28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Label diagrams</a:t>
                      </a:r>
                    </a:p>
                  </a:txBody>
                  <a:tcPr marL="56262" marR="56262" marT="28131" marB="28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466446022"/>
                  </a:ext>
                </a:extLst>
              </a:tr>
              <a:tr h="922691"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Create a game</a:t>
                      </a:r>
                    </a:p>
                  </a:txBody>
                  <a:tcPr marL="56262" marR="56262" marT="28131" marB="28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/>
                        <a:t>Teach someone</a:t>
                      </a:r>
                    </a:p>
                  </a:txBody>
                  <a:tcPr marL="56262" marR="56262" marT="28131" marB="28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Discuss</a:t>
                      </a:r>
                    </a:p>
                  </a:txBody>
                  <a:tcPr marL="56262" marR="56262" marT="28131" marB="28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Debate</a:t>
                      </a:r>
                    </a:p>
                  </a:txBody>
                  <a:tcPr marL="56262" marR="56262" marT="28131" marB="28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032944594"/>
                  </a:ext>
                </a:extLst>
              </a:tr>
              <a:tr h="922691">
                <a:tc>
                  <a:txBody>
                    <a:bodyPr/>
                    <a:lstStyle/>
                    <a:p>
                      <a:pPr algn="ctr"/>
                      <a:r>
                        <a:rPr lang="en-GB" sz="2000" b="1"/>
                        <a:t>Create audio notes</a:t>
                      </a:r>
                    </a:p>
                  </a:txBody>
                  <a:tcPr marL="56262" marR="56262" marT="28131" marB="28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/>
                        <a:t>Mindmaps</a:t>
                      </a:r>
                    </a:p>
                  </a:txBody>
                  <a:tcPr marL="56262" marR="56262" marT="28131" marB="28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Listen to notes</a:t>
                      </a:r>
                    </a:p>
                  </a:txBody>
                  <a:tcPr marL="56262" marR="56262" marT="28131" marB="28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Re-write</a:t>
                      </a:r>
                    </a:p>
                  </a:txBody>
                  <a:tcPr marL="56262" marR="56262" marT="28131" marB="28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927177264"/>
                  </a:ext>
                </a:extLst>
              </a:tr>
              <a:tr h="922691">
                <a:tc>
                  <a:txBody>
                    <a:bodyPr/>
                    <a:lstStyle/>
                    <a:p>
                      <a:pPr algn="ctr"/>
                      <a:r>
                        <a:rPr lang="en-GB" sz="2000" b="1"/>
                        <a:t>Read, Read, Read</a:t>
                      </a:r>
                    </a:p>
                  </a:txBody>
                  <a:tcPr marL="56262" marR="56262" marT="28131" marB="28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/>
                        <a:t>Create video notes</a:t>
                      </a:r>
                    </a:p>
                  </a:txBody>
                  <a:tcPr marL="56262" marR="56262" marT="28131" marB="28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/>
                        <a:t>Book Creator</a:t>
                      </a:r>
                    </a:p>
                  </a:txBody>
                  <a:tcPr marL="56262" marR="56262" marT="28131" marB="28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 err="1"/>
                        <a:t>ThingLink</a:t>
                      </a:r>
                      <a:endParaRPr lang="en-GB" sz="2000" b="1" dirty="0"/>
                    </a:p>
                  </a:txBody>
                  <a:tcPr marL="56262" marR="56262" marT="28131" marB="28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21872109"/>
                  </a:ext>
                </a:extLst>
              </a:tr>
              <a:tr h="922691">
                <a:tc>
                  <a:txBody>
                    <a:bodyPr/>
                    <a:lstStyle/>
                    <a:p>
                      <a:pPr algn="ctr"/>
                      <a:r>
                        <a:rPr lang="en-GB" sz="2000" b="1"/>
                        <a:t>Wakelet</a:t>
                      </a:r>
                    </a:p>
                  </a:txBody>
                  <a:tcPr marL="56262" marR="56262" marT="28131" marB="28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/>
                        <a:t>Past papers</a:t>
                      </a:r>
                    </a:p>
                  </a:txBody>
                  <a:tcPr marL="56262" marR="56262" marT="28131" marB="28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/>
                        <a:t>BBC Bitesize</a:t>
                      </a:r>
                    </a:p>
                  </a:txBody>
                  <a:tcPr marL="56262" marR="56262" marT="28131" marB="28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1" dirty="0"/>
                        <a:t>Posters</a:t>
                      </a:r>
                    </a:p>
                  </a:txBody>
                  <a:tcPr marL="56262" marR="56262" marT="28131" marB="28131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1852201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570247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6">
            <a:extLst>
              <a:ext uri="{FF2B5EF4-FFF2-40B4-BE49-F238E27FC236}">
                <a16:creationId xmlns:a16="http://schemas.microsoft.com/office/drawing/2014/main" xmlns="" id="{DA381740-063A-41A4-836D-85D14980EE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B87C619C-EBAB-488E-96B9-153AA4C9B4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xmlns="" id="{130DA1C1-36FD-41D8-9826-EE797BF39BA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745331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7EA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829ED0B9-C881-4B08-8CB8-9CC3C459F0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484632"/>
            <a:ext cx="6362129" cy="3566160"/>
          </a:xfr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 sz="6000" dirty="0">
                <a:solidFill>
                  <a:schemeClr val="bg1"/>
                </a:solidFill>
              </a:rPr>
              <a:t>Create Study Skills Resources Online</a:t>
            </a:r>
          </a:p>
        </p:txBody>
      </p:sp>
      <p:pic>
        <p:nvPicPr>
          <p:cNvPr id="5" name="Picture 2" descr="Bitmoji Image">
            <a:extLst>
              <a:ext uri="{FF2B5EF4-FFF2-40B4-BE49-F238E27FC236}">
                <a16:creationId xmlns:a16="http://schemas.microsoft.com/office/drawing/2014/main" xmlns="" id="{73030520-42CA-4C6D-AA9A-8B7E572E3E5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369426" y="283464"/>
            <a:ext cx="3008376" cy="3008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Rectangle 6">
            <a:extLst>
              <a:ext uri="{FF2B5EF4-FFF2-40B4-BE49-F238E27FC236}">
                <a16:creationId xmlns:a16="http://schemas.microsoft.com/office/drawing/2014/main" xmlns="" id="{35BC54F7-1315-4D6C-9420-A5BF0CDDBC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58435" y="4252192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Content Placeholder 6" descr="Qr code&#10;&#10;Description automatically generated">
            <a:extLst>
              <a:ext uri="{FF2B5EF4-FFF2-40B4-BE49-F238E27FC236}">
                <a16:creationId xmlns:a16="http://schemas.microsoft.com/office/drawing/2014/main" xmlns="" id="{9C11D51B-D8F4-485E-8AF5-353DB950C86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9426" y="3566160"/>
            <a:ext cx="3008376" cy="300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55315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">
            <a:extLst>
              <a:ext uri="{FF2B5EF4-FFF2-40B4-BE49-F238E27FC236}">
                <a16:creationId xmlns:a16="http://schemas.microsoft.com/office/drawing/2014/main" xmlns="" id="{EBDD1931-9E86-4402-9A68-33A2D9EFB1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xmlns="" id="{A6D37EE4-EA1B-46EE-A54B-5233C63C96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E6BC623-2082-4614-BB90-DD9C49F6E4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2493" y="238539"/>
            <a:ext cx="11047013" cy="1434415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dirty="0"/>
              <a:t>Note Taking Tips</a:t>
            </a:r>
          </a:p>
        </p:txBody>
      </p:sp>
      <p:sp>
        <p:nvSpPr>
          <p:cNvPr id="75" name="Rectangle 6">
            <a:extLst>
              <a:ext uri="{FF2B5EF4-FFF2-40B4-BE49-F238E27FC236}">
                <a16:creationId xmlns:a16="http://schemas.microsoft.com/office/drawing/2014/main" xmlns="" id="{3CE8AF5E-D374-4CF1-90CC-35CF73B81C3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72494" y="1817073"/>
            <a:ext cx="11018520" cy="18288"/>
          </a:xfrm>
          <a:custGeom>
            <a:avLst/>
            <a:gdLst>
              <a:gd name="connsiteX0" fmla="*/ 0 w 11018520"/>
              <a:gd name="connsiteY0" fmla="*/ 0 h 18288"/>
              <a:gd name="connsiteX1" fmla="*/ 468287 w 11018520"/>
              <a:gd name="connsiteY1" fmla="*/ 0 h 18288"/>
              <a:gd name="connsiteX2" fmla="*/ 1156945 w 11018520"/>
              <a:gd name="connsiteY2" fmla="*/ 0 h 18288"/>
              <a:gd name="connsiteX3" fmla="*/ 1955787 w 11018520"/>
              <a:gd name="connsiteY3" fmla="*/ 0 h 18288"/>
              <a:gd name="connsiteX4" fmla="*/ 2313889 w 11018520"/>
              <a:gd name="connsiteY4" fmla="*/ 0 h 18288"/>
              <a:gd name="connsiteX5" fmla="*/ 2671991 w 11018520"/>
              <a:gd name="connsiteY5" fmla="*/ 0 h 18288"/>
              <a:gd name="connsiteX6" fmla="*/ 3581019 w 11018520"/>
              <a:gd name="connsiteY6" fmla="*/ 0 h 18288"/>
              <a:gd name="connsiteX7" fmla="*/ 4269677 w 11018520"/>
              <a:gd name="connsiteY7" fmla="*/ 0 h 18288"/>
              <a:gd name="connsiteX8" fmla="*/ 4627778 w 11018520"/>
              <a:gd name="connsiteY8" fmla="*/ 0 h 18288"/>
              <a:gd name="connsiteX9" fmla="*/ 5316436 w 11018520"/>
              <a:gd name="connsiteY9" fmla="*/ 0 h 18288"/>
              <a:gd name="connsiteX10" fmla="*/ 6225464 w 11018520"/>
              <a:gd name="connsiteY10" fmla="*/ 0 h 18288"/>
              <a:gd name="connsiteX11" fmla="*/ 6803936 w 11018520"/>
              <a:gd name="connsiteY11" fmla="*/ 0 h 18288"/>
              <a:gd name="connsiteX12" fmla="*/ 7382408 w 11018520"/>
              <a:gd name="connsiteY12" fmla="*/ 0 h 18288"/>
              <a:gd name="connsiteX13" fmla="*/ 8071066 w 11018520"/>
              <a:gd name="connsiteY13" fmla="*/ 0 h 18288"/>
              <a:gd name="connsiteX14" fmla="*/ 8869909 w 11018520"/>
              <a:gd name="connsiteY14" fmla="*/ 0 h 18288"/>
              <a:gd name="connsiteX15" fmla="*/ 9668751 w 11018520"/>
              <a:gd name="connsiteY15" fmla="*/ 0 h 18288"/>
              <a:gd name="connsiteX16" fmla="*/ 11018520 w 11018520"/>
              <a:gd name="connsiteY16" fmla="*/ 0 h 18288"/>
              <a:gd name="connsiteX17" fmla="*/ 11018520 w 11018520"/>
              <a:gd name="connsiteY17" fmla="*/ 18288 h 18288"/>
              <a:gd name="connsiteX18" fmla="*/ 10550233 w 11018520"/>
              <a:gd name="connsiteY18" fmla="*/ 18288 h 18288"/>
              <a:gd name="connsiteX19" fmla="*/ 9641205 w 11018520"/>
              <a:gd name="connsiteY19" fmla="*/ 18288 h 18288"/>
              <a:gd name="connsiteX20" fmla="*/ 8952548 w 11018520"/>
              <a:gd name="connsiteY20" fmla="*/ 18288 h 18288"/>
              <a:gd name="connsiteX21" fmla="*/ 8594446 w 11018520"/>
              <a:gd name="connsiteY21" fmla="*/ 18288 h 18288"/>
              <a:gd name="connsiteX22" fmla="*/ 7905788 w 11018520"/>
              <a:gd name="connsiteY22" fmla="*/ 18288 h 18288"/>
              <a:gd name="connsiteX23" fmla="*/ 7327316 w 11018520"/>
              <a:gd name="connsiteY23" fmla="*/ 18288 h 18288"/>
              <a:gd name="connsiteX24" fmla="*/ 6748844 w 11018520"/>
              <a:gd name="connsiteY24" fmla="*/ 18288 h 18288"/>
              <a:gd name="connsiteX25" fmla="*/ 6170371 w 11018520"/>
              <a:gd name="connsiteY25" fmla="*/ 18288 h 18288"/>
              <a:gd name="connsiteX26" fmla="*/ 5591899 w 11018520"/>
              <a:gd name="connsiteY26" fmla="*/ 18288 h 18288"/>
              <a:gd name="connsiteX27" fmla="*/ 4793056 w 11018520"/>
              <a:gd name="connsiteY27" fmla="*/ 18288 h 18288"/>
              <a:gd name="connsiteX28" fmla="*/ 4104399 w 11018520"/>
              <a:gd name="connsiteY28" fmla="*/ 18288 h 18288"/>
              <a:gd name="connsiteX29" fmla="*/ 3746297 w 11018520"/>
              <a:gd name="connsiteY29" fmla="*/ 18288 h 18288"/>
              <a:gd name="connsiteX30" fmla="*/ 3167825 w 11018520"/>
              <a:gd name="connsiteY30" fmla="*/ 18288 h 18288"/>
              <a:gd name="connsiteX31" fmla="*/ 2368982 w 11018520"/>
              <a:gd name="connsiteY31" fmla="*/ 18288 h 18288"/>
              <a:gd name="connsiteX32" fmla="*/ 1900695 w 11018520"/>
              <a:gd name="connsiteY32" fmla="*/ 18288 h 18288"/>
              <a:gd name="connsiteX33" fmla="*/ 991667 w 11018520"/>
              <a:gd name="connsiteY33" fmla="*/ 18288 h 18288"/>
              <a:gd name="connsiteX34" fmla="*/ 0 w 11018520"/>
              <a:gd name="connsiteY34" fmla="*/ 18288 h 18288"/>
              <a:gd name="connsiteX35" fmla="*/ 0 w 11018520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1018520" h="18288" fill="none" extrusionOk="0">
                <a:moveTo>
                  <a:pt x="0" y="0"/>
                </a:moveTo>
                <a:cubicBezTo>
                  <a:pt x="176840" y="19448"/>
                  <a:pt x="369510" y="1686"/>
                  <a:pt x="468287" y="0"/>
                </a:cubicBezTo>
                <a:cubicBezTo>
                  <a:pt x="567064" y="-1686"/>
                  <a:pt x="844925" y="28710"/>
                  <a:pt x="1156945" y="0"/>
                </a:cubicBezTo>
                <a:cubicBezTo>
                  <a:pt x="1468965" y="-28710"/>
                  <a:pt x="1755775" y="35306"/>
                  <a:pt x="1955787" y="0"/>
                </a:cubicBezTo>
                <a:cubicBezTo>
                  <a:pt x="2155799" y="-35306"/>
                  <a:pt x="2224532" y="-16632"/>
                  <a:pt x="2313889" y="0"/>
                </a:cubicBezTo>
                <a:cubicBezTo>
                  <a:pt x="2403246" y="16632"/>
                  <a:pt x="2494050" y="6083"/>
                  <a:pt x="2671991" y="0"/>
                </a:cubicBezTo>
                <a:cubicBezTo>
                  <a:pt x="2849932" y="-6083"/>
                  <a:pt x="3354152" y="34614"/>
                  <a:pt x="3581019" y="0"/>
                </a:cubicBezTo>
                <a:cubicBezTo>
                  <a:pt x="3807886" y="-34614"/>
                  <a:pt x="4022451" y="14254"/>
                  <a:pt x="4269677" y="0"/>
                </a:cubicBezTo>
                <a:cubicBezTo>
                  <a:pt x="4516903" y="-14254"/>
                  <a:pt x="4514495" y="-13291"/>
                  <a:pt x="4627778" y="0"/>
                </a:cubicBezTo>
                <a:cubicBezTo>
                  <a:pt x="4741061" y="13291"/>
                  <a:pt x="5120758" y="-22660"/>
                  <a:pt x="5316436" y="0"/>
                </a:cubicBezTo>
                <a:cubicBezTo>
                  <a:pt x="5512114" y="22660"/>
                  <a:pt x="5812155" y="-9513"/>
                  <a:pt x="6225464" y="0"/>
                </a:cubicBezTo>
                <a:cubicBezTo>
                  <a:pt x="6638773" y="9513"/>
                  <a:pt x="6545417" y="2479"/>
                  <a:pt x="6803936" y="0"/>
                </a:cubicBezTo>
                <a:cubicBezTo>
                  <a:pt x="7062455" y="-2479"/>
                  <a:pt x="7245098" y="-20209"/>
                  <a:pt x="7382408" y="0"/>
                </a:cubicBezTo>
                <a:cubicBezTo>
                  <a:pt x="7519718" y="20209"/>
                  <a:pt x="7801947" y="19736"/>
                  <a:pt x="8071066" y="0"/>
                </a:cubicBezTo>
                <a:cubicBezTo>
                  <a:pt x="8340185" y="-19736"/>
                  <a:pt x="8495312" y="-6666"/>
                  <a:pt x="8869909" y="0"/>
                </a:cubicBezTo>
                <a:cubicBezTo>
                  <a:pt x="9244506" y="6666"/>
                  <a:pt x="9501461" y="-13745"/>
                  <a:pt x="9668751" y="0"/>
                </a:cubicBezTo>
                <a:cubicBezTo>
                  <a:pt x="9836041" y="13745"/>
                  <a:pt x="10607605" y="14143"/>
                  <a:pt x="11018520" y="0"/>
                </a:cubicBezTo>
                <a:cubicBezTo>
                  <a:pt x="11019166" y="4451"/>
                  <a:pt x="11019010" y="9226"/>
                  <a:pt x="11018520" y="18288"/>
                </a:cubicBezTo>
                <a:cubicBezTo>
                  <a:pt x="10834966" y="15274"/>
                  <a:pt x="10754561" y="35250"/>
                  <a:pt x="10550233" y="18288"/>
                </a:cubicBezTo>
                <a:cubicBezTo>
                  <a:pt x="10345905" y="1326"/>
                  <a:pt x="9906342" y="45884"/>
                  <a:pt x="9641205" y="18288"/>
                </a:cubicBezTo>
                <a:cubicBezTo>
                  <a:pt x="9376068" y="-9308"/>
                  <a:pt x="9177188" y="43988"/>
                  <a:pt x="8952548" y="18288"/>
                </a:cubicBezTo>
                <a:cubicBezTo>
                  <a:pt x="8727908" y="-7412"/>
                  <a:pt x="8707007" y="3271"/>
                  <a:pt x="8594446" y="18288"/>
                </a:cubicBezTo>
                <a:cubicBezTo>
                  <a:pt x="8481885" y="33305"/>
                  <a:pt x="8175004" y="35109"/>
                  <a:pt x="7905788" y="18288"/>
                </a:cubicBezTo>
                <a:cubicBezTo>
                  <a:pt x="7636572" y="1467"/>
                  <a:pt x="7535638" y="7399"/>
                  <a:pt x="7327316" y="18288"/>
                </a:cubicBezTo>
                <a:cubicBezTo>
                  <a:pt x="7118994" y="29177"/>
                  <a:pt x="6978247" y="47205"/>
                  <a:pt x="6748844" y="18288"/>
                </a:cubicBezTo>
                <a:cubicBezTo>
                  <a:pt x="6519441" y="-10629"/>
                  <a:pt x="6459241" y="43308"/>
                  <a:pt x="6170371" y="18288"/>
                </a:cubicBezTo>
                <a:cubicBezTo>
                  <a:pt x="5881501" y="-6732"/>
                  <a:pt x="5736201" y="35971"/>
                  <a:pt x="5591899" y="18288"/>
                </a:cubicBezTo>
                <a:cubicBezTo>
                  <a:pt x="5447597" y="605"/>
                  <a:pt x="4990303" y="20409"/>
                  <a:pt x="4793056" y="18288"/>
                </a:cubicBezTo>
                <a:cubicBezTo>
                  <a:pt x="4595809" y="16167"/>
                  <a:pt x="4271723" y="2909"/>
                  <a:pt x="4104399" y="18288"/>
                </a:cubicBezTo>
                <a:cubicBezTo>
                  <a:pt x="3937075" y="33667"/>
                  <a:pt x="3923235" y="10730"/>
                  <a:pt x="3746297" y="18288"/>
                </a:cubicBezTo>
                <a:cubicBezTo>
                  <a:pt x="3569359" y="25846"/>
                  <a:pt x="3351081" y="24702"/>
                  <a:pt x="3167825" y="18288"/>
                </a:cubicBezTo>
                <a:cubicBezTo>
                  <a:pt x="2984569" y="11874"/>
                  <a:pt x="2708033" y="13293"/>
                  <a:pt x="2368982" y="18288"/>
                </a:cubicBezTo>
                <a:cubicBezTo>
                  <a:pt x="2029931" y="23283"/>
                  <a:pt x="2009060" y="37671"/>
                  <a:pt x="1900695" y="18288"/>
                </a:cubicBezTo>
                <a:cubicBezTo>
                  <a:pt x="1792330" y="-1095"/>
                  <a:pt x="1183178" y="9337"/>
                  <a:pt x="991667" y="18288"/>
                </a:cubicBezTo>
                <a:cubicBezTo>
                  <a:pt x="800156" y="27239"/>
                  <a:pt x="375690" y="34110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1018520" h="18288" stroke="0" extrusionOk="0">
                <a:moveTo>
                  <a:pt x="0" y="0"/>
                </a:moveTo>
                <a:cubicBezTo>
                  <a:pt x="266588" y="-23405"/>
                  <a:pt x="350503" y="-27031"/>
                  <a:pt x="578472" y="0"/>
                </a:cubicBezTo>
                <a:cubicBezTo>
                  <a:pt x="806441" y="27031"/>
                  <a:pt x="803976" y="13604"/>
                  <a:pt x="936574" y="0"/>
                </a:cubicBezTo>
                <a:cubicBezTo>
                  <a:pt x="1069172" y="-13604"/>
                  <a:pt x="1661335" y="-31902"/>
                  <a:pt x="1845602" y="0"/>
                </a:cubicBezTo>
                <a:cubicBezTo>
                  <a:pt x="2029869" y="31902"/>
                  <a:pt x="2273452" y="17005"/>
                  <a:pt x="2424074" y="0"/>
                </a:cubicBezTo>
                <a:cubicBezTo>
                  <a:pt x="2574696" y="-17005"/>
                  <a:pt x="2790864" y="-28133"/>
                  <a:pt x="3002547" y="0"/>
                </a:cubicBezTo>
                <a:cubicBezTo>
                  <a:pt x="3214230" y="28133"/>
                  <a:pt x="3605033" y="-14934"/>
                  <a:pt x="3911575" y="0"/>
                </a:cubicBezTo>
                <a:cubicBezTo>
                  <a:pt x="4218117" y="14934"/>
                  <a:pt x="4198004" y="3604"/>
                  <a:pt x="4379862" y="0"/>
                </a:cubicBezTo>
                <a:cubicBezTo>
                  <a:pt x="4561720" y="-3604"/>
                  <a:pt x="4941151" y="-37368"/>
                  <a:pt x="5288890" y="0"/>
                </a:cubicBezTo>
                <a:cubicBezTo>
                  <a:pt x="5636629" y="37368"/>
                  <a:pt x="6011513" y="-33898"/>
                  <a:pt x="6197918" y="0"/>
                </a:cubicBezTo>
                <a:cubicBezTo>
                  <a:pt x="6384323" y="33898"/>
                  <a:pt x="6555799" y="11241"/>
                  <a:pt x="6886575" y="0"/>
                </a:cubicBezTo>
                <a:cubicBezTo>
                  <a:pt x="7217351" y="-11241"/>
                  <a:pt x="7604472" y="-44614"/>
                  <a:pt x="7795603" y="0"/>
                </a:cubicBezTo>
                <a:cubicBezTo>
                  <a:pt x="7986734" y="44614"/>
                  <a:pt x="8098870" y="-11086"/>
                  <a:pt x="8374075" y="0"/>
                </a:cubicBezTo>
                <a:cubicBezTo>
                  <a:pt x="8649280" y="11086"/>
                  <a:pt x="8701749" y="-25020"/>
                  <a:pt x="8952548" y="0"/>
                </a:cubicBezTo>
                <a:cubicBezTo>
                  <a:pt x="9203347" y="25020"/>
                  <a:pt x="9519297" y="4274"/>
                  <a:pt x="9751390" y="0"/>
                </a:cubicBezTo>
                <a:cubicBezTo>
                  <a:pt x="9983483" y="-4274"/>
                  <a:pt x="10169881" y="16480"/>
                  <a:pt x="10329863" y="0"/>
                </a:cubicBezTo>
                <a:cubicBezTo>
                  <a:pt x="10489845" y="-16480"/>
                  <a:pt x="10750941" y="-9727"/>
                  <a:pt x="11018520" y="0"/>
                </a:cubicBezTo>
                <a:cubicBezTo>
                  <a:pt x="11018113" y="8690"/>
                  <a:pt x="11018366" y="14141"/>
                  <a:pt x="11018520" y="18288"/>
                </a:cubicBezTo>
                <a:cubicBezTo>
                  <a:pt x="10841176" y="-3597"/>
                  <a:pt x="10399304" y="41504"/>
                  <a:pt x="10219677" y="18288"/>
                </a:cubicBezTo>
                <a:cubicBezTo>
                  <a:pt x="10040050" y="-4928"/>
                  <a:pt x="10030762" y="16144"/>
                  <a:pt x="9861575" y="18288"/>
                </a:cubicBezTo>
                <a:cubicBezTo>
                  <a:pt x="9692388" y="20432"/>
                  <a:pt x="9529439" y="40380"/>
                  <a:pt x="9393288" y="18288"/>
                </a:cubicBezTo>
                <a:cubicBezTo>
                  <a:pt x="9257137" y="-3804"/>
                  <a:pt x="8825003" y="25592"/>
                  <a:pt x="8484260" y="18288"/>
                </a:cubicBezTo>
                <a:cubicBezTo>
                  <a:pt x="8143517" y="10984"/>
                  <a:pt x="8082894" y="45968"/>
                  <a:pt x="7795603" y="18288"/>
                </a:cubicBezTo>
                <a:cubicBezTo>
                  <a:pt x="7508312" y="-9392"/>
                  <a:pt x="7466074" y="19486"/>
                  <a:pt x="7327316" y="18288"/>
                </a:cubicBezTo>
                <a:cubicBezTo>
                  <a:pt x="7188558" y="17090"/>
                  <a:pt x="6869645" y="4657"/>
                  <a:pt x="6638658" y="18288"/>
                </a:cubicBezTo>
                <a:cubicBezTo>
                  <a:pt x="6407671" y="31919"/>
                  <a:pt x="6359238" y="35967"/>
                  <a:pt x="6280556" y="18288"/>
                </a:cubicBezTo>
                <a:cubicBezTo>
                  <a:pt x="6201874" y="609"/>
                  <a:pt x="6041216" y="22404"/>
                  <a:pt x="5922455" y="18288"/>
                </a:cubicBezTo>
                <a:cubicBezTo>
                  <a:pt x="5803694" y="14172"/>
                  <a:pt x="5555521" y="48848"/>
                  <a:pt x="5233797" y="18288"/>
                </a:cubicBezTo>
                <a:cubicBezTo>
                  <a:pt x="4912073" y="-12272"/>
                  <a:pt x="4986440" y="-2740"/>
                  <a:pt x="4765510" y="18288"/>
                </a:cubicBezTo>
                <a:cubicBezTo>
                  <a:pt x="4544580" y="39316"/>
                  <a:pt x="4177715" y="18248"/>
                  <a:pt x="3966667" y="18288"/>
                </a:cubicBezTo>
                <a:cubicBezTo>
                  <a:pt x="3755619" y="18328"/>
                  <a:pt x="3664519" y="22387"/>
                  <a:pt x="3498380" y="18288"/>
                </a:cubicBezTo>
                <a:cubicBezTo>
                  <a:pt x="3332241" y="14189"/>
                  <a:pt x="3065858" y="-7524"/>
                  <a:pt x="2699537" y="18288"/>
                </a:cubicBezTo>
                <a:cubicBezTo>
                  <a:pt x="2333216" y="44100"/>
                  <a:pt x="2505666" y="4650"/>
                  <a:pt x="2341436" y="18288"/>
                </a:cubicBezTo>
                <a:cubicBezTo>
                  <a:pt x="2177206" y="31926"/>
                  <a:pt x="1790164" y="19880"/>
                  <a:pt x="1542593" y="18288"/>
                </a:cubicBezTo>
                <a:cubicBezTo>
                  <a:pt x="1295022" y="16696"/>
                  <a:pt x="1218012" y="39325"/>
                  <a:pt x="1074306" y="18288"/>
                </a:cubicBezTo>
                <a:cubicBezTo>
                  <a:pt x="930600" y="-2749"/>
                  <a:pt x="797266" y="24589"/>
                  <a:pt x="716204" y="18288"/>
                </a:cubicBezTo>
                <a:cubicBezTo>
                  <a:pt x="635142" y="11987"/>
                  <a:pt x="344503" y="4139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rgbClr val="7EAD41"/>
          </a:solidFill>
          <a:ln w="38100" cap="rnd">
            <a:solidFill>
              <a:srgbClr val="7EAD4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4" name="Picture 2" descr="check box">
            <a:extLst>
              <a:ext uri="{FF2B5EF4-FFF2-40B4-BE49-F238E27FC236}">
                <a16:creationId xmlns:a16="http://schemas.microsoft.com/office/drawing/2014/main" xmlns="" id="{1F5C4FDC-1B0D-4EF9-87CF-900875C6D0E4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744" b="3"/>
          <a:stretch/>
        </p:blipFill>
        <p:spPr bwMode="auto">
          <a:xfrm>
            <a:off x="572492" y="2002056"/>
            <a:ext cx="3943849" cy="4184060"/>
          </a:xfrm>
          <a:custGeom>
            <a:avLst/>
            <a:gdLst/>
            <a:ahLst/>
            <a:cxnLst/>
            <a:rect l="l" t="t" r="r" b="b"/>
            <a:pathLst>
              <a:path w="3807743" h="6307845">
                <a:moveTo>
                  <a:pt x="723201" y="386"/>
                </a:moveTo>
                <a:cubicBezTo>
                  <a:pt x="853884" y="-4204"/>
                  <a:pt x="1013493" y="33912"/>
                  <a:pt x="1176100" y="22622"/>
                </a:cubicBezTo>
                <a:cubicBezTo>
                  <a:pt x="1230302" y="18859"/>
                  <a:pt x="1281736" y="20622"/>
                  <a:pt x="1331852" y="24473"/>
                </a:cubicBezTo>
                <a:lnTo>
                  <a:pt x="1439547" y="34944"/>
                </a:lnTo>
                <a:lnTo>
                  <a:pt x="1484197" y="36226"/>
                </a:lnTo>
                <a:cubicBezTo>
                  <a:pt x="1535166" y="35421"/>
                  <a:pt x="1586369" y="31625"/>
                  <a:pt x="1636625" y="22622"/>
                </a:cubicBezTo>
                <a:cubicBezTo>
                  <a:pt x="1686882" y="13619"/>
                  <a:pt x="1729837" y="10653"/>
                  <a:pt x="1768740" y="10885"/>
                </a:cubicBezTo>
                <a:lnTo>
                  <a:pt x="1829538" y="15086"/>
                </a:lnTo>
                <a:lnTo>
                  <a:pt x="1869968" y="7996"/>
                </a:lnTo>
                <a:cubicBezTo>
                  <a:pt x="1953577" y="-31"/>
                  <a:pt x="2036989" y="9808"/>
                  <a:pt x="2112925" y="20118"/>
                </a:cubicBezTo>
                <a:lnTo>
                  <a:pt x="2119331" y="20977"/>
                </a:lnTo>
                <a:lnTo>
                  <a:pt x="2221855" y="13374"/>
                </a:lnTo>
                <a:cubicBezTo>
                  <a:pt x="2261207" y="12845"/>
                  <a:pt x="2298379" y="14359"/>
                  <a:pt x="2333484" y="16393"/>
                </a:cubicBezTo>
                <a:lnTo>
                  <a:pt x="2372613" y="18812"/>
                </a:lnTo>
                <a:lnTo>
                  <a:pt x="2404945" y="9387"/>
                </a:lnTo>
                <a:cubicBezTo>
                  <a:pt x="2452532" y="1754"/>
                  <a:pt x="2506192" y="9333"/>
                  <a:pt x="2561622" y="17814"/>
                </a:cubicBezTo>
                <a:lnTo>
                  <a:pt x="2583950" y="20591"/>
                </a:lnTo>
                <a:lnTo>
                  <a:pt x="2643527" y="20319"/>
                </a:lnTo>
                <a:cubicBezTo>
                  <a:pt x="2669677" y="20426"/>
                  <a:pt x="2697963" y="20717"/>
                  <a:pt x="2727392" y="21103"/>
                </a:cubicBezTo>
                <a:lnTo>
                  <a:pt x="2786908" y="21989"/>
                </a:lnTo>
                <a:lnTo>
                  <a:pt x="2846459" y="13267"/>
                </a:lnTo>
                <a:cubicBezTo>
                  <a:pt x="2896401" y="10176"/>
                  <a:pt x="2960607" y="12733"/>
                  <a:pt x="3036361" y="17072"/>
                </a:cubicBezTo>
                <a:lnTo>
                  <a:pt x="3129100" y="22671"/>
                </a:lnTo>
                <a:lnTo>
                  <a:pt x="3130653" y="22622"/>
                </a:lnTo>
                <a:cubicBezTo>
                  <a:pt x="3178874" y="19804"/>
                  <a:pt x="3260845" y="26231"/>
                  <a:pt x="3352422" y="32691"/>
                </a:cubicBezTo>
                <a:lnTo>
                  <a:pt x="3362608" y="33356"/>
                </a:lnTo>
                <a:lnTo>
                  <a:pt x="3446036" y="35579"/>
                </a:lnTo>
                <a:cubicBezTo>
                  <a:pt x="3550323" y="36566"/>
                  <a:pt x="3662083" y="33535"/>
                  <a:pt x="3778601" y="22622"/>
                </a:cubicBezTo>
                <a:cubicBezTo>
                  <a:pt x="3793981" y="243672"/>
                  <a:pt x="3764152" y="318695"/>
                  <a:pt x="3778601" y="467157"/>
                </a:cubicBezTo>
                <a:cubicBezTo>
                  <a:pt x="3790077" y="557563"/>
                  <a:pt x="3783697" y="684218"/>
                  <a:pt x="3777639" y="811856"/>
                </a:cubicBezTo>
                <a:lnTo>
                  <a:pt x="3773760" y="922625"/>
                </a:lnTo>
                <a:lnTo>
                  <a:pt x="3778601" y="974384"/>
                </a:lnTo>
                <a:cubicBezTo>
                  <a:pt x="3785784" y="1003717"/>
                  <a:pt x="3785160" y="1041120"/>
                  <a:pt x="3781239" y="1085904"/>
                </a:cubicBezTo>
                <a:lnTo>
                  <a:pt x="3776107" y="1132519"/>
                </a:lnTo>
                <a:lnTo>
                  <a:pt x="3778601" y="1162456"/>
                </a:lnTo>
                <a:cubicBezTo>
                  <a:pt x="3791360" y="1256797"/>
                  <a:pt x="3774958" y="1367020"/>
                  <a:pt x="3763568" y="1469787"/>
                </a:cubicBezTo>
                <a:lnTo>
                  <a:pt x="3758806" y="1520515"/>
                </a:lnTo>
                <a:lnTo>
                  <a:pt x="3760417" y="1549437"/>
                </a:lnTo>
                <a:cubicBezTo>
                  <a:pt x="3764298" y="1588133"/>
                  <a:pt x="3770171" y="1628243"/>
                  <a:pt x="3778601" y="1669683"/>
                </a:cubicBezTo>
                <a:cubicBezTo>
                  <a:pt x="3846039" y="2001203"/>
                  <a:pt x="3774784" y="2142285"/>
                  <a:pt x="3778601" y="2364982"/>
                </a:cubicBezTo>
                <a:lnTo>
                  <a:pt x="3776565" y="2406088"/>
                </a:lnTo>
                <a:lnTo>
                  <a:pt x="3778601" y="2427673"/>
                </a:lnTo>
                <a:cubicBezTo>
                  <a:pt x="3821357" y="2695960"/>
                  <a:pt x="3735684" y="2699438"/>
                  <a:pt x="3778601" y="2809517"/>
                </a:cubicBezTo>
                <a:cubicBezTo>
                  <a:pt x="3789330" y="2837037"/>
                  <a:pt x="3791666" y="2872927"/>
                  <a:pt x="3789892" y="2914654"/>
                </a:cubicBezTo>
                <a:lnTo>
                  <a:pt x="3784971" y="2966248"/>
                </a:lnTo>
                <a:lnTo>
                  <a:pt x="3796722" y="3024078"/>
                </a:lnTo>
                <a:cubicBezTo>
                  <a:pt x="3809238" y="3115139"/>
                  <a:pt x="3806232" y="3210898"/>
                  <a:pt x="3799338" y="3302850"/>
                </a:cubicBezTo>
                <a:lnTo>
                  <a:pt x="3787405" y="3438354"/>
                </a:lnTo>
                <a:lnTo>
                  <a:pt x="3790719" y="3460532"/>
                </a:lnTo>
                <a:cubicBezTo>
                  <a:pt x="3797323" y="3541872"/>
                  <a:pt x="3789007" y="3624193"/>
                  <a:pt x="3780361" y="3709762"/>
                </a:cubicBezTo>
                <a:lnTo>
                  <a:pt x="3780169" y="3712283"/>
                </a:lnTo>
                <a:lnTo>
                  <a:pt x="3781239" y="3768266"/>
                </a:lnTo>
                <a:cubicBezTo>
                  <a:pt x="3780994" y="3815588"/>
                  <a:pt x="3779902" y="3863939"/>
                  <a:pt x="3778794" y="3912511"/>
                </a:cubicBezTo>
                <a:lnTo>
                  <a:pt x="3776324" y="4054010"/>
                </a:lnTo>
                <a:lnTo>
                  <a:pt x="3778601" y="4074733"/>
                </a:lnTo>
                <a:cubicBezTo>
                  <a:pt x="3822365" y="4336760"/>
                  <a:pt x="3765189" y="4482586"/>
                  <a:pt x="3778601" y="4644650"/>
                </a:cubicBezTo>
                <a:cubicBezTo>
                  <a:pt x="3781954" y="4685166"/>
                  <a:pt x="3782850" y="4718916"/>
                  <a:pt x="3782504" y="4749344"/>
                </a:cubicBezTo>
                <a:lnTo>
                  <a:pt x="3780512" y="4796832"/>
                </a:lnTo>
                <a:lnTo>
                  <a:pt x="3786260" y="4877451"/>
                </a:lnTo>
                <a:cubicBezTo>
                  <a:pt x="3786165" y="4918212"/>
                  <a:pt x="3784020" y="4964155"/>
                  <a:pt x="3781623" y="5015963"/>
                </a:cubicBezTo>
                <a:lnTo>
                  <a:pt x="3779076" y="5087925"/>
                </a:lnTo>
                <a:lnTo>
                  <a:pt x="3779599" y="5155456"/>
                </a:lnTo>
                <a:lnTo>
                  <a:pt x="3775907" y="5219073"/>
                </a:lnTo>
                <a:lnTo>
                  <a:pt x="3778601" y="5402640"/>
                </a:lnTo>
                <a:cubicBezTo>
                  <a:pt x="3780494" y="5441637"/>
                  <a:pt x="3781680" y="5475146"/>
                  <a:pt x="3782335" y="5504141"/>
                </a:cubicBezTo>
                <a:lnTo>
                  <a:pt x="3782798" y="5566951"/>
                </a:lnTo>
                <a:lnTo>
                  <a:pt x="3786885" y="5599303"/>
                </a:lnTo>
                <a:cubicBezTo>
                  <a:pt x="3799534" y="5776838"/>
                  <a:pt x="3769350" y="6111156"/>
                  <a:pt x="3778601" y="6291711"/>
                </a:cubicBezTo>
                <a:cubicBezTo>
                  <a:pt x="3687392" y="6306733"/>
                  <a:pt x="3632350" y="6304889"/>
                  <a:pt x="3574752" y="6300212"/>
                </a:cubicBezTo>
                <a:lnTo>
                  <a:pt x="3545837" y="6297718"/>
                </a:lnTo>
                <a:lnTo>
                  <a:pt x="3527963" y="6296834"/>
                </a:lnTo>
                <a:cubicBezTo>
                  <a:pt x="3482151" y="6294419"/>
                  <a:pt x="3430025" y="6291672"/>
                  <a:pt x="3355561" y="6291711"/>
                </a:cubicBezTo>
                <a:cubicBezTo>
                  <a:pt x="3304843" y="6293555"/>
                  <a:pt x="3262749" y="6292377"/>
                  <a:pt x="3225711" y="6290098"/>
                </a:cubicBezTo>
                <a:lnTo>
                  <a:pt x="3218247" y="6289525"/>
                </a:lnTo>
                <a:lnTo>
                  <a:pt x="3198550" y="6289212"/>
                </a:lnTo>
                <a:cubicBezTo>
                  <a:pt x="3144315" y="6287803"/>
                  <a:pt x="3088976" y="6286105"/>
                  <a:pt x="3034921" y="6284968"/>
                </a:cubicBezTo>
                <a:lnTo>
                  <a:pt x="2973802" y="6284626"/>
                </a:lnTo>
                <a:lnTo>
                  <a:pt x="2932520" y="6291711"/>
                </a:lnTo>
                <a:cubicBezTo>
                  <a:pt x="2893699" y="6300111"/>
                  <a:pt x="2847670" y="6301992"/>
                  <a:pt x="2797581" y="6300669"/>
                </a:cubicBezTo>
                <a:lnTo>
                  <a:pt x="2672392" y="6292599"/>
                </a:lnTo>
                <a:lnTo>
                  <a:pt x="2629726" y="6293120"/>
                </a:lnTo>
                <a:lnTo>
                  <a:pt x="2540544" y="6284698"/>
                </a:lnTo>
                <a:lnTo>
                  <a:pt x="2473475" y="6280786"/>
                </a:lnTo>
                <a:cubicBezTo>
                  <a:pt x="2419724" y="6279900"/>
                  <a:pt x="2368202" y="6282437"/>
                  <a:pt x="2322057" y="6291711"/>
                </a:cubicBezTo>
                <a:cubicBezTo>
                  <a:pt x="2275912" y="6300985"/>
                  <a:pt x="2236301" y="6305003"/>
                  <a:pt x="2199195" y="6305968"/>
                </a:cubicBezTo>
                <a:lnTo>
                  <a:pt x="2094190" y="6302012"/>
                </a:lnTo>
                <a:lnTo>
                  <a:pt x="2029724" y="6307766"/>
                </a:lnTo>
                <a:cubicBezTo>
                  <a:pt x="1971866" y="6308389"/>
                  <a:pt x="1916420" y="6305265"/>
                  <a:pt x="1864312" y="6301339"/>
                </a:cubicBezTo>
                <a:lnTo>
                  <a:pt x="1761307" y="6293375"/>
                </a:lnTo>
                <a:lnTo>
                  <a:pt x="1745972" y="6293782"/>
                </a:lnTo>
                <a:cubicBezTo>
                  <a:pt x="1699734" y="6294177"/>
                  <a:pt x="1664143" y="6292827"/>
                  <a:pt x="1633352" y="6291083"/>
                </a:cubicBezTo>
                <a:lnTo>
                  <a:pt x="1621369" y="6290324"/>
                </a:lnTo>
                <a:lnTo>
                  <a:pt x="1599140" y="6291711"/>
                </a:lnTo>
                <a:cubicBezTo>
                  <a:pt x="1564093" y="6296354"/>
                  <a:pt x="1527169" y="6296254"/>
                  <a:pt x="1488567" y="6294097"/>
                </a:cubicBezTo>
                <a:lnTo>
                  <a:pt x="1429716" y="6289243"/>
                </a:lnTo>
                <a:lnTo>
                  <a:pt x="1401008" y="6291711"/>
                </a:lnTo>
                <a:cubicBezTo>
                  <a:pt x="1314301" y="6301163"/>
                  <a:pt x="1222976" y="6299856"/>
                  <a:pt x="1127367" y="6296839"/>
                </a:cubicBezTo>
                <a:lnTo>
                  <a:pt x="1062601" y="6295730"/>
                </a:lnTo>
                <a:lnTo>
                  <a:pt x="964991" y="6305909"/>
                </a:lnTo>
                <a:cubicBezTo>
                  <a:pt x="833250" y="6307778"/>
                  <a:pt x="714190" y="6280255"/>
                  <a:pt x="603122" y="6291711"/>
                </a:cubicBezTo>
                <a:cubicBezTo>
                  <a:pt x="455032" y="6306986"/>
                  <a:pt x="261206" y="6260346"/>
                  <a:pt x="30143" y="6291711"/>
                </a:cubicBezTo>
                <a:cubicBezTo>
                  <a:pt x="-1198" y="6167281"/>
                  <a:pt x="7291" y="6044138"/>
                  <a:pt x="19371" y="5934598"/>
                </a:cubicBezTo>
                <a:lnTo>
                  <a:pt x="33559" y="5801663"/>
                </a:lnTo>
                <a:lnTo>
                  <a:pt x="30143" y="5784485"/>
                </a:lnTo>
                <a:cubicBezTo>
                  <a:pt x="7257" y="5691455"/>
                  <a:pt x="7506" y="5585492"/>
                  <a:pt x="13352" y="5476692"/>
                </a:cubicBezTo>
                <a:lnTo>
                  <a:pt x="21882" y="5346809"/>
                </a:lnTo>
                <a:lnTo>
                  <a:pt x="22064" y="5339439"/>
                </a:lnTo>
                <a:lnTo>
                  <a:pt x="29601" y="5166357"/>
                </a:lnTo>
                <a:lnTo>
                  <a:pt x="30143" y="5151877"/>
                </a:lnTo>
                <a:cubicBezTo>
                  <a:pt x="30018" y="5125783"/>
                  <a:pt x="30111" y="5102484"/>
                  <a:pt x="30346" y="5081409"/>
                </a:cubicBezTo>
                <a:lnTo>
                  <a:pt x="30433" y="5076663"/>
                </a:lnTo>
                <a:lnTo>
                  <a:pt x="30143" y="4963804"/>
                </a:lnTo>
                <a:cubicBezTo>
                  <a:pt x="27040" y="4910138"/>
                  <a:pt x="27067" y="4856021"/>
                  <a:pt x="28459" y="4800989"/>
                </a:cubicBezTo>
                <a:lnTo>
                  <a:pt x="30399" y="4750796"/>
                </a:lnTo>
                <a:lnTo>
                  <a:pt x="31514" y="4666872"/>
                </a:lnTo>
                <a:lnTo>
                  <a:pt x="34697" y="4639551"/>
                </a:lnTo>
                <a:lnTo>
                  <a:pt x="34963" y="4632686"/>
                </a:lnTo>
                <a:cubicBezTo>
                  <a:pt x="37318" y="4575362"/>
                  <a:pt x="39271" y="4516661"/>
                  <a:pt x="39056" y="4456118"/>
                </a:cubicBezTo>
                <a:lnTo>
                  <a:pt x="36996" y="4412759"/>
                </a:lnTo>
                <a:lnTo>
                  <a:pt x="30143" y="4388188"/>
                </a:lnTo>
                <a:cubicBezTo>
                  <a:pt x="7389" y="4328002"/>
                  <a:pt x="11492" y="4256950"/>
                  <a:pt x="19232" y="4188739"/>
                </a:cubicBezTo>
                <a:lnTo>
                  <a:pt x="23985" y="4147809"/>
                </a:lnTo>
                <a:lnTo>
                  <a:pt x="23690" y="4087290"/>
                </a:lnTo>
                <a:lnTo>
                  <a:pt x="29097" y="3984687"/>
                </a:lnTo>
                <a:lnTo>
                  <a:pt x="28035" y="3962690"/>
                </a:lnTo>
                <a:cubicBezTo>
                  <a:pt x="28525" y="3945828"/>
                  <a:pt x="30052" y="3926691"/>
                  <a:pt x="32148" y="3905387"/>
                </a:cubicBezTo>
                <a:lnTo>
                  <a:pt x="34754" y="3881032"/>
                </a:lnTo>
                <a:lnTo>
                  <a:pt x="39206" y="3802233"/>
                </a:lnTo>
                <a:cubicBezTo>
                  <a:pt x="39778" y="3763353"/>
                  <a:pt x="37619" y="3728800"/>
                  <a:pt x="30143" y="3698588"/>
                </a:cubicBezTo>
                <a:cubicBezTo>
                  <a:pt x="7714" y="3607954"/>
                  <a:pt x="33117" y="3482508"/>
                  <a:pt x="36579" y="3365983"/>
                </a:cubicBezTo>
                <a:lnTo>
                  <a:pt x="36510" y="3356621"/>
                </a:lnTo>
                <a:lnTo>
                  <a:pt x="30143" y="3311044"/>
                </a:lnTo>
                <a:cubicBezTo>
                  <a:pt x="14271" y="3224157"/>
                  <a:pt x="11445" y="3149243"/>
                  <a:pt x="14856" y="3082749"/>
                </a:cubicBezTo>
                <a:lnTo>
                  <a:pt x="22229" y="3005366"/>
                </a:lnTo>
                <a:lnTo>
                  <a:pt x="27244" y="2895198"/>
                </a:lnTo>
                <a:cubicBezTo>
                  <a:pt x="29143" y="2848776"/>
                  <a:pt x="30527" y="2799531"/>
                  <a:pt x="30143" y="2746826"/>
                </a:cubicBezTo>
                <a:lnTo>
                  <a:pt x="36784" y="2638240"/>
                </a:lnTo>
                <a:lnTo>
                  <a:pt x="30143" y="2615745"/>
                </a:lnTo>
                <a:cubicBezTo>
                  <a:pt x="-20952" y="2495890"/>
                  <a:pt x="17898" y="2340273"/>
                  <a:pt x="37923" y="2201958"/>
                </a:cubicBezTo>
                <a:lnTo>
                  <a:pt x="42734" y="2158379"/>
                </a:lnTo>
                <a:lnTo>
                  <a:pt x="30143" y="2114218"/>
                </a:lnTo>
                <a:cubicBezTo>
                  <a:pt x="2269" y="2040950"/>
                  <a:pt x="-2735" y="1972014"/>
                  <a:pt x="1162" y="1906697"/>
                </a:cubicBezTo>
                <a:lnTo>
                  <a:pt x="6289" y="1854885"/>
                </a:lnTo>
                <a:lnTo>
                  <a:pt x="8053" y="1809168"/>
                </a:lnTo>
                <a:cubicBezTo>
                  <a:pt x="9832" y="1790244"/>
                  <a:pt x="12470" y="1771472"/>
                  <a:pt x="15415" y="1752867"/>
                </a:cubicBezTo>
                <a:lnTo>
                  <a:pt x="30925" y="1652561"/>
                </a:lnTo>
                <a:lnTo>
                  <a:pt x="30143" y="1606992"/>
                </a:lnTo>
                <a:cubicBezTo>
                  <a:pt x="28397" y="1588584"/>
                  <a:pt x="27931" y="1568665"/>
                  <a:pt x="28348" y="1547550"/>
                </a:cubicBezTo>
                <a:lnTo>
                  <a:pt x="29206" y="1531212"/>
                </a:lnTo>
                <a:lnTo>
                  <a:pt x="23637" y="1487282"/>
                </a:lnTo>
                <a:cubicBezTo>
                  <a:pt x="16479" y="1367166"/>
                  <a:pt x="59638" y="1246041"/>
                  <a:pt x="30143" y="1156757"/>
                </a:cubicBezTo>
                <a:cubicBezTo>
                  <a:pt x="21716" y="1131248"/>
                  <a:pt x="18318" y="1090735"/>
                  <a:pt x="17757" y="1041370"/>
                </a:cubicBezTo>
                <a:lnTo>
                  <a:pt x="18463" y="985697"/>
                </a:lnTo>
                <a:lnTo>
                  <a:pt x="16239" y="975915"/>
                </a:lnTo>
                <a:cubicBezTo>
                  <a:pt x="13541" y="957312"/>
                  <a:pt x="12597" y="940330"/>
                  <a:pt x="12862" y="924477"/>
                </a:cubicBezTo>
                <a:lnTo>
                  <a:pt x="23640" y="845857"/>
                </a:lnTo>
                <a:lnTo>
                  <a:pt x="30907" y="688163"/>
                </a:lnTo>
                <a:lnTo>
                  <a:pt x="31375" y="662715"/>
                </a:lnTo>
                <a:lnTo>
                  <a:pt x="30143" y="655230"/>
                </a:lnTo>
                <a:cubicBezTo>
                  <a:pt x="20345" y="615334"/>
                  <a:pt x="17924" y="569960"/>
                  <a:pt x="19185" y="520814"/>
                </a:cubicBezTo>
                <a:lnTo>
                  <a:pt x="26662" y="415314"/>
                </a:lnTo>
                <a:lnTo>
                  <a:pt x="25635" y="383217"/>
                </a:lnTo>
                <a:cubicBezTo>
                  <a:pt x="25461" y="243905"/>
                  <a:pt x="35455" y="113017"/>
                  <a:pt x="30143" y="22622"/>
                </a:cubicBezTo>
                <a:cubicBezTo>
                  <a:pt x="90096" y="13526"/>
                  <a:pt x="146841" y="12585"/>
                  <a:pt x="200495" y="15390"/>
                </a:cubicBezTo>
                <a:lnTo>
                  <a:pt x="324102" y="27794"/>
                </a:lnTo>
                <a:lnTo>
                  <a:pt x="329634" y="27979"/>
                </a:lnTo>
                <a:cubicBezTo>
                  <a:pt x="398332" y="30204"/>
                  <a:pt x="468106" y="31425"/>
                  <a:pt x="551798" y="27886"/>
                </a:cubicBezTo>
                <a:lnTo>
                  <a:pt x="592464" y="25476"/>
                </a:lnTo>
                <a:lnTo>
                  <a:pt x="603122" y="22622"/>
                </a:lnTo>
                <a:cubicBezTo>
                  <a:pt x="639294" y="8191"/>
                  <a:pt x="679641" y="1916"/>
                  <a:pt x="723201" y="386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2CA16E4-39DE-4B8A-91A7-293D178524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905955" y="2071316"/>
            <a:ext cx="6713552" cy="4114800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>
              <a:lnSpc>
                <a:spcPct val="100000"/>
              </a:lnSpc>
            </a:pPr>
            <a:r>
              <a:rPr lang="en-US" sz="2500" dirty="0"/>
              <a:t>Read a section of text, pause to think about what is important, then write it down.</a:t>
            </a:r>
          </a:p>
          <a:p>
            <a:pPr>
              <a:lnSpc>
                <a:spcPct val="100000"/>
              </a:lnSpc>
            </a:pPr>
            <a:r>
              <a:rPr lang="en-US" sz="2500" dirty="0"/>
              <a:t>Don’t always write in sentences or word for word. Bullet points or short sentences.</a:t>
            </a:r>
          </a:p>
          <a:p>
            <a:pPr>
              <a:lnSpc>
                <a:spcPct val="100000"/>
              </a:lnSpc>
            </a:pPr>
            <a:r>
              <a:rPr lang="en-US" sz="2500" dirty="0"/>
              <a:t>Use headings to split information up.</a:t>
            </a:r>
          </a:p>
          <a:p>
            <a:pPr>
              <a:lnSpc>
                <a:spcPct val="100000"/>
              </a:lnSpc>
            </a:pPr>
            <a:r>
              <a:rPr lang="en-US" sz="2500" dirty="0"/>
              <a:t>Leave space to add more notes later.</a:t>
            </a:r>
          </a:p>
          <a:p>
            <a:pPr>
              <a:lnSpc>
                <a:spcPct val="100000"/>
              </a:lnSpc>
            </a:pPr>
            <a:r>
              <a:rPr lang="en-US" sz="2500" dirty="0"/>
              <a:t>Highlight anything you think is really important.</a:t>
            </a:r>
          </a:p>
          <a:p>
            <a:pPr>
              <a:lnSpc>
                <a:spcPct val="100000"/>
              </a:lnSpc>
            </a:pPr>
            <a:r>
              <a:rPr lang="en-US" sz="2500" dirty="0"/>
              <a:t>Add your own thoughts.</a:t>
            </a:r>
          </a:p>
          <a:p>
            <a:pPr>
              <a:lnSpc>
                <a:spcPct val="100000"/>
              </a:lnSpc>
            </a:pPr>
            <a:r>
              <a:rPr lang="en-US" sz="2500" dirty="0"/>
              <a:t>Used </a:t>
            </a:r>
            <a:r>
              <a:rPr lang="en-US" sz="2500" dirty="0" err="1"/>
              <a:t>colour</a:t>
            </a:r>
            <a:r>
              <a:rPr lang="en-US" sz="2500" dirty="0"/>
              <a:t>, images, or create your own legend in the markings.</a:t>
            </a:r>
          </a:p>
          <a:p>
            <a:pPr>
              <a:lnSpc>
                <a:spcPct val="100000"/>
              </a:lnSpc>
            </a:pPr>
            <a:endParaRPr lang="en-US" sz="2500" dirty="0"/>
          </a:p>
        </p:txBody>
      </p:sp>
    </p:spTree>
    <p:extLst>
      <p:ext uri="{BB962C8B-B14F-4D97-AF65-F5344CB8AC3E}">
        <p14:creationId xmlns:p14="http://schemas.microsoft.com/office/powerpoint/2010/main" val="807678365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6">
            <a:extLst>
              <a:ext uri="{FF2B5EF4-FFF2-40B4-BE49-F238E27FC236}">
                <a16:creationId xmlns:a16="http://schemas.microsoft.com/office/drawing/2014/main" xmlns="" id="{DA381740-063A-41A4-836D-85D14980EE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665DBBEF-238B-476B-96AB-8AAC3224EC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C884EBE-6330-4B74-8AAC-524A3DB99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2" y="639193"/>
            <a:ext cx="3571810" cy="3573516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800" dirty="0"/>
              <a:t>Take Away Revision</a:t>
            </a:r>
          </a:p>
        </p:txBody>
      </p:sp>
      <p:sp>
        <p:nvSpPr>
          <p:cNvPr id="15" name="Rectangle 6">
            <a:extLst>
              <a:ext uri="{FF2B5EF4-FFF2-40B4-BE49-F238E27FC236}">
                <a16:creationId xmlns:a16="http://schemas.microsoft.com/office/drawing/2014/main" xmlns="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3278" y="4409267"/>
            <a:ext cx="3255095" cy="27432"/>
          </a:xfrm>
          <a:custGeom>
            <a:avLst/>
            <a:gdLst>
              <a:gd name="connsiteX0" fmla="*/ 0 w 3255095"/>
              <a:gd name="connsiteY0" fmla="*/ 0 h 27432"/>
              <a:gd name="connsiteX1" fmla="*/ 618468 w 3255095"/>
              <a:gd name="connsiteY1" fmla="*/ 0 h 27432"/>
              <a:gd name="connsiteX2" fmla="*/ 1269487 w 3255095"/>
              <a:gd name="connsiteY2" fmla="*/ 0 h 27432"/>
              <a:gd name="connsiteX3" fmla="*/ 1953057 w 3255095"/>
              <a:gd name="connsiteY3" fmla="*/ 0 h 27432"/>
              <a:gd name="connsiteX4" fmla="*/ 2636627 w 3255095"/>
              <a:gd name="connsiteY4" fmla="*/ 0 h 27432"/>
              <a:gd name="connsiteX5" fmla="*/ 3255095 w 3255095"/>
              <a:gd name="connsiteY5" fmla="*/ 0 h 27432"/>
              <a:gd name="connsiteX6" fmla="*/ 3255095 w 3255095"/>
              <a:gd name="connsiteY6" fmla="*/ 27432 h 27432"/>
              <a:gd name="connsiteX7" fmla="*/ 2538974 w 3255095"/>
              <a:gd name="connsiteY7" fmla="*/ 27432 h 27432"/>
              <a:gd name="connsiteX8" fmla="*/ 1822853 w 3255095"/>
              <a:gd name="connsiteY8" fmla="*/ 27432 h 27432"/>
              <a:gd name="connsiteX9" fmla="*/ 1171834 w 3255095"/>
              <a:gd name="connsiteY9" fmla="*/ 27432 h 27432"/>
              <a:gd name="connsiteX10" fmla="*/ 0 w 3255095"/>
              <a:gd name="connsiteY10" fmla="*/ 27432 h 27432"/>
              <a:gd name="connsiteX11" fmla="*/ 0 w 3255095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55095" h="27432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3929" y="7395"/>
                  <a:pt x="3255140" y="21864"/>
                  <a:pt x="3255095" y="27432"/>
                </a:cubicBezTo>
                <a:cubicBezTo>
                  <a:pt x="3088545" y="32347"/>
                  <a:pt x="2687475" y="16563"/>
                  <a:pt x="2538974" y="27432"/>
                </a:cubicBezTo>
                <a:cubicBezTo>
                  <a:pt x="2390473" y="38301"/>
                  <a:pt x="2137381" y="185"/>
                  <a:pt x="1822853" y="27432"/>
                </a:cubicBezTo>
                <a:cubicBezTo>
                  <a:pt x="1508325" y="54679"/>
                  <a:pt x="1466437" y="29529"/>
                  <a:pt x="1171834" y="27432"/>
                </a:cubicBezTo>
                <a:cubicBezTo>
                  <a:pt x="877231" y="25335"/>
                  <a:pt x="561097" y="46787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255095" h="27432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5288" y="12649"/>
                  <a:pt x="3254107" y="17989"/>
                  <a:pt x="3255095" y="27432"/>
                </a:cubicBezTo>
                <a:cubicBezTo>
                  <a:pt x="3120743" y="25834"/>
                  <a:pt x="2759628" y="51606"/>
                  <a:pt x="2604076" y="27432"/>
                </a:cubicBezTo>
                <a:cubicBezTo>
                  <a:pt x="2448524" y="3258"/>
                  <a:pt x="2184336" y="28743"/>
                  <a:pt x="1887955" y="27432"/>
                </a:cubicBezTo>
                <a:cubicBezTo>
                  <a:pt x="1591574" y="26121"/>
                  <a:pt x="1548845" y="16014"/>
                  <a:pt x="1334589" y="27432"/>
                </a:cubicBezTo>
                <a:cubicBezTo>
                  <a:pt x="1120333" y="38850"/>
                  <a:pt x="996014" y="18806"/>
                  <a:pt x="683570" y="27432"/>
                </a:cubicBezTo>
                <a:cubicBezTo>
                  <a:pt x="371126" y="36058"/>
                  <a:pt x="198687" y="25311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7EAD41"/>
          </a:solidFill>
          <a:ln w="38100" cap="rnd">
            <a:solidFill>
              <a:srgbClr val="7EAD4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 descr="Table&#10;&#10;Description automatically generated">
            <a:extLst>
              <a:ext uri="{FF2B5EF4-FFF2-40B4-BE49-F238E27FC236}">
                <a16:creationId xmlns:a16="http://schemas.microsoft.com/office/drawing/2014/main" xmlns="" id="{840F0F5C-932A-427F-A4A6-C9D29E4B4A9C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4296" y="863114"/>
            <a:ext cx="7214616" cy="5104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10654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7">
            <a:extLst>
              <a:ext uri="{FF2B5EF4-FFF2-40B4-BE49-F238E27FC236}">
                <a16:creationId xmlns:a16="http://schemas.microsoft.com/office/drawing/2014/main" xmlns="" id="{EBDD1931-9E86-4402-9A68-33A2D9EFB1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39" name="Rectangle 38">
            <a:extLst>
              <a:ext uri="{FF2B5EF4-FFF2-40B4-BE49-F238E27FC236}">
                <a16:creationId xmlns:a16="http://schemas.microsoft.com/office/drawing/2014/main" xmlns="" id="{B5DAA40F-4F28-4316-934E-C55D7C3AA01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xmlns="" id="{F6D467C8-A8E0-468B-B88D-9CEEE37BFC5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7433452" cy="6858000"/>
          </a:xfrm>
          <a:custGeom>
            <a:avLst/>
            <a:gdLst>
              <a:gd name="connsiteX0" fmla="*/ 0 w 7433452"/>
              <a:gd name="connsiteY0" fmla="*/ 0 h 6858000"/>
              <a:gd name="connsiteX1" fmla="*/ 1592736 w 7433452"/>
              <a:gd name="connsiteY1" fmla="*/ 0 h 6858000"/>
              <a:gd name="connsiteX2" fmla="*/ 2171700 w 7433452"/>
              <a:gd name="connsiteY2" fmla="*/ 0 h 6858000"/>
              <a:gd name="connsiteX3" fmla="*/ 2762696 w 7433452"/>
              <a:gd name="connsiteY3" fmla="*/ 0 h 6858000"/>
              <a:gd name="connsiteX4" fmla="*/ 2829254 w 7433452"/>
              <a:gd name="connsiteY4" fmla="*/ 0 h 6858000"/>
              <a:gd name="connsiteX5" fmla="*/ 7415310 w 7433452"/>
              <a:gd name="connsiteY5" fmla="*/ 0 h 6858000"/>
              <a:gd name="connsiteX6" fmla="*/ 7405703 w 7433452"/>
              <a:gd name="connsiteY6" fmla="*/ 94814 h 6858000"/>
              <a:gd name="connsiteX7" fmla="*/ 7410754 w 7433452"/>
              <a:gd name="connsiteY7" fmla="*/ 421796 h 6858000"/>
              <a:gd name="connsiteX8" fmla="*/ 7414688 w 7433452"/>
              <a:gd name="connsiteY8" fmla="*/ 812192 h 6858000"/>
              <a:gd name="connsiteX9" fmla="*/ 7395017 w 7433452"/>
              <a:gd name="connsiteY9" fmla="*/ 1113642 h 6858000"/>
              <a:gd name="connsiteX10" fmla="*/ 7422810 w 7433452"/>
              <a:gd name="connsiteY10" fmla="*/ 1796708 h 6858000"/>
              <a:gd name="connsiteX11" fmla="*/ 7421161 w 7433452"/>
              <a:gd name="connsiteY11" fmla="*/ 2327333 h 6858000"/>
              <a:gd name="connsiteX12" fmla="*/ 7412023 w 7433452"/>
              <a:gd name="connsiteY12" fmla="*/ 2784280 h 6858000"/>
              <a:gd name="connsiteX13" fmla="*/ 7417480 w 7433452"/>
              <a:gd name="connsiteY13" fmla="*/ 2985458 h 6858000"/>
              <a:gd name="connsiteX14" fmla="*/ 7403774 w 7433452"/>
              <a:gd name="connsiteY14" fmla="*/ 3531096 h 6858000"/>
              <a:gd name="connsiteX15" fmla="*/ 7414307 w 7433452"/>
              <a:gd name="connsiteY15" fmla="*/ 4336830 h 6858000"/>
              <a:gd name="connsiteX16" fmla="*/ 7413419 w 7433452"/>
              <a:gd name="connsiteY16" fmla="*/ 5026893 h 6858000"/>
              <a:gd name="connsiteX17" fmla="*/ 7417734 w 7433452"/>
              <a:gd name="connsiteY17" fmla="*/ 5252632 h 6858000"/>
              <a:gd name="connsiteX18" fmla="*/ 7417734 w 7433452"/>
              <a:gd name="connsiteY18" fmla="*/ 5466282 h 6858000"/>
              <a:gd name="connsiteX19" fmla="*/ 7379659 w 7433452"/>
              <a:gd name="connsiteY19" fmla="*/ 6121225 h 6858000"/>
              <a:gd name="connsiteX20" fmla="*/ 7395115 w 7433452"/>
              <a:gd name="connsiteY20" fmla="*/ 6708907 h 6858000"/>
              <a:gd name="connsiteX21" fmla="*/ 7412408 w 7433452"/>
              <a:gd name="connsiteY21" fmla="*/ 6858000 h 6858000"/>
              <a:gd name="connsiteX22" fmla="*/ 2829254 w 7433452"/>
              <a:gd name="connsiteY22" fmla="*/ 6858000 h 6858000"/>
              <a:gd name="connsiteX23" fmla="*/ 2762696 w 7433452"/>
              <a:gd name="connsiteY23" fmla="*/ 6858000 h 6858000"/>
              <a:gd name="connsiteX24" fmla="*/ 2171700 w 7433452"/>
              <a:gd name="connsiteY24" fmla="*/ 6858000 h 6858000"/>
              <a:gd name="connsiteX25" fmla="*/ 1592736 w 7433452"/>
              <a:gd name="connsiteY25" fmla="*/ 6858000 h 6858000"/>
              <a:gd name="connsiteX26" fmla="*/ 0 w 7433452"/>
              <a:gd name="connsiteY2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7433452" h="6858000">
                <a:moveTo>
                  <a:pt x="0" y="0"/>
                </a:moveTo>
                <a:lnTo>
                  <a:pt x="1592736" y="0"/>
                </a:lnTo>
                <a:lnTo>
                  <a:pt x="2171700" y="0"/>
                </a:lnTo>
                <a:lnTo>
                  <a:pt x="2762696" y="0"/>
                </a:lnTo>
                <a:lnTo>
                  <a:pt x="2829254" y="0"/>
                </a:lnTo>
                <a:lnTo>
                  <a:pt x="7415310" y="0"/>
                </a:lnTo>
                <a:lnTo>
                  <a:pt x="7405703" y="94814"/>
                </a:lnTo>
                <a:cubicBezTo>
                  <a:pt x="7398856" y="203629"/>
                  <a:pt x="7403520" y="312712"/>
                  <a:pt x="7410754" y="421796"/>
                </a:cubicBezTo>
                <a:cubicBezTo>
                  <a:pt x="7421580" y="551656"/>
                  <a:pt x="7422900" y="682144"/>
                  <a:pt x="7414688" y="812192"/>
                </a:cubicBezTo>
                <a:cubicBezTo>
                  <a:pt x="7406693" y="912591"/>
                  <a:pt x="7397682" y="1012988"/>
                  <a:pt x="7395017" y="1113642"/>
                </a:cubicBezTo>
                <a:cubicBezTo>
                  <a:pt x="7388670" y="1342689"/>
                  <a:pt x="7407708" y="1569316"/>
                  <a:pt x="7422810" y="1796708"/>
                </a:cubicBezTo>
                <a:cubicBezTo>
                  <a:pt x="7434487" y="1973710"/>
                  <a:pt x="7439944" y="2150457"/>
                  <a:pt x="7421161" y="2327333"/>
                </a:cubicBezTo>
                <a:cubicBezTo>
                  <a:pt x="7405170" y="2479266"/>
                  <a:pt x="7396793" y="2631453"/>
                  <a:pt x="7412023" y="2784280"/>
                </a:cubicBezTo>
                <a:cubicBezTo>
                  <a:pt x="7418749" y="2851085"/>
                  <a:pt x="7425984" y="2918653"/>
                  <a:pt x="7417480" y="2985458"/>
                </a:cubicBezTo>
                <a:cubicBezTo>
                  <a:pt x="7394508" y="3167039"/>
                  <a:pt x="7398063" y="3349132"/>
                  <a:pt x="7403774" y="3531096"/>
                </a:cubicBezTo>
                <a:cubicBezTo>
                  <a:pt x="7412277" y="3799715"/>
                  <a:pt x="7426364" y="4067954"/>
                  <a:pt x="7414307" y="4336830"/>
                </a:cubicBezTo>
                <a:cubicBezTo>
                  <a:pt x="7404027" y="4566639"/>
                  <a:pt x="7420653" y="4796831"/>
                  <a:pt x="7413419" y="5026893"/>
                </a:cubicBezTo>
                <a:cubicBezTo>
                  <a:pt x="7410982" y="5102162"/>
                  <a:pt x="7412429" y="5177504"/>
                  <a:pt x="7417734" y="5252632"/>
                </a:cubicBezTo>
                <a:cubicBezTo>
                  <a:pt x="7424271" y="5323700"/>
                  <a:pt x="7424271" y="5395213"/>
                  <a:pt x="7417734" y="5466282"/>
                </a:cubicBezTo>
                <a:cubicBezTo>
                  <a:pt x="7393239" y="5683875"/>
                  <a:pt x="7383214" y="5902486"/>
                  <a:pt x="7379659" y="6121225"/>
                </a:cubicBezTo>
                <a:cubicBezTo>
                  <a:pt x="7376423" y="6317442"/>
                  <a:pt x="7378041" y="6513586"/>
                  <a:pt x="7395115" y="6708907"/>
                </a:cubicBezTo>
                <a:lnTo>
                  <a:pt x="7412408" y="6858000"/>
                </a:lnTo>
                <a:lnTo>
                  <a:pt x="2829254" y="6858000"/>
                </a:lnTo>
                <a:lnTo>
                  <a:pt x="2762696" y="6858000"/>
                </a:lnTo>
                <a:lnTo>
                  <a:pt x="2171700" y="6858000"/>
                </a:lnTo>
                <a:lnTo>
                  <a:pt x="1592736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7EA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3D9E370-3603-41F0-87BE-23D9AB8052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1" y="329184"/>
            <a:ext cx="6241568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7200" dirty="0">
                <a:solidFill>
                  <a:schemeClr val="bg1"/>
                </a:solidFill>
              </a:rPr>
              <a:t>Revision</a:t>
            </a:r>
          </a:p>
        </p:txBody>
      </p:sp>
      <p:sp>
        <p:nvSpPr>
          <p:cNvPr id="43" name="sketchy rule">
            <a:extLst>
              <a:ext uri="{FF2B5EF4-FFF2-40B4-BE49-F238E27FC236}">
                <a16:creationId xmlns:a16="http://schemas.microsoft.com/office/drawing/2014/main" xmlns="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8952" y="2395728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 cap="rnd">
            <a:solidFill>
              <a:schemeClr val="bg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xmlns="" id="{26D5DA1B-36F9-422F-A3D4-57290EEA2E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0081" y="2706624"/>
            <a:ext cx="6241568" cy="3483864"/>
          </a:xfr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r>
              <a:rPr lang="en-US" b="0" i="0" dirty="0">
                <a:solidFill>
                  <a:schemeClr val="bg1"/>
                </a:solidFill>
                <a:effectLst/>
              </a:rPr>
              <a:t>The memory hooks can be anything – an emotion, an image, a place, a person, a piece of music…</a:t>
            </a:r>
          </a:p>
          <a:p>
            <a:r>
              <a:rPr lang="en-US" b="0" i="0" dirty="0">
                <a:solidFill>
                  <a:schemeClr val="bg1"/>
                </a:solidFill>
                <a:effectLst/>
              </a:rPr>
              <a:t>Find something that you can use to trigger your memory, and you will find it easier to remember the things you are trying to learn.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3" name="Content Placeholder 12" descr="A picture containing indoor, table, room, decorated&#10;&#10;Description automatically generated">
            <a:extLst>
              <a:ext uri="{FF2B5EF4-FFF2-40B4-BE49-F238E27FC236}">
                <a16:creationId xmlns:a16="http://schemas.microsoft.com/office/drawing/2014/main" xmlns="" id="{1C83F46A-E3E7-449B-BE07-3151685998A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xmlns="" r:id="rId3"/>
              </a:ext>
            </a:extLst>
          </a:blip>
          <a:stretch>
            <a:fillRect/>
          </a:stretch>
        </p:blipFill>
        <p:spPr>
          <a:xfrm>
            <a:off x="7834304" y="337070"/>
            <a:ext cx="4014216" cy="2910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xmlns="" id="{24D9E0C7-ADBD-4A6A-B26F-3E7A143BC17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304" y="3542838"/>
            <a:ext cx="4014216" cy="2830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43113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7">
            <a:extLst>
              <a:ext uri="{FF2B5EF4-FFF2-40B4-BE49-F238E27FC236}">
                <a16:creationId xmlns:a16="http://schemas.microsoft.com/office/drawing/2014/main" xmlns="" id="{EBDD1931-9E86-4402-9A68-33A2D9EFB19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onnsiteX0" fmla="*/ 0 w 10515600"/>
              <a:gd name="connsiteY0" fmla="*/ 0 h 27432"/>
              <a:gd name="connsiteX1" fmla="*/ 446913 w 10515600"/>
              <a:gd name="connsiteY1" fmla="*/ 0 h 27432"/>
              <a:gd name="connsiteX2" fmla="*/ 1104138 w 10515600"/>
              <a:gd name="connsiteY2" fmla="*/ 0 h 27432"/>
              <a:gd name="connsiteX3" fmla="*/ 1866519 w 10515600"/>
              <a:gd name="connsiteY3" fmla="*/ 0 h 27432"/>
              <a:gd name="connsiteX4" fmla="*/ 2208276 w 10515600"/>
              <a:gd name="connsiteY4" fmla="*/ 0 h 27432"/>
              <a:gd name="connsiteX5" fmla="*/ 2550033 w 10515600"/>
              <a:gd name="connsiteY5" fmla="*/ 0 h 27432"/>
              <a:gd name="connsiteX6" fmla="*/ 3417570 w 10515600"/>
              <a:gd name="connsiteY6" fmla="*/ 0 h 27432"/>
              <a:gd name="connsiteX7" fmla="*/ 4074795 w 10515600"/>
              <a:gd name="connsiteY7" fmla="*/ 0 h 27432"/>
              <a:gd name="connsiteX8" fmla="*/ 4416552 w 10515600"/>
              <a:gd name="connsiteY8" fmla="*/ 0 h 27432"/>
              <a:gd name="connsiteX9" fmla="*/ 5073777 w 10515600"/>
              <a:gd name="connsiteY9" fmla="*/ 0 h 27432"/>
              <a:gd name="connsiteX10" fmla="*/ 5941314 w 10515600"/>
              <a:gd name="connsiteY10" fmla="*/ 0 h 27432"/>
              <a:gd name="connsiteX11" fmla="*/ 6493383 w 10515600"/>
              <a:gd name="connsiteY11" fmla="*/ 0 h 27432"/>
              <a:gd name="connsiteX12" fmla="*/ 7045452 w 10515600"/>
              <a:gd name="connsiteY12" fmla="*/ 0 h 27432"/>
              <a:gd name="connsiteX13" fmla="*/ 7702677 w 10515600"/>
              <a:gd name="connsiteY13" fmla="*/ 0 h 27432"/>
              <a:gd name="connsiteX14" fmla="*/ 8465058 w 10515600"/>
              <a:gd name="connsiteY14" fmla="*/ 0 h 27432"/>
              <a:gd name="connsiteX15" fmla="*/ 9227439 w 10515600"/>
              <a:gd name="connsiteY15" fmla="*/ 0 h 27432"/>
              <a:gd name="connsiteX16" fmla="*/ 10515600 w 10515600"/>
              <a:gd name="connsiteY16" fmla="*/ 0 h 27432"/>
              <a:gd name="connsiteX17" fmla="*/ 10515600 w 10515600"/>
              <a:gd name="connsiteY17" fmla="*/ 27432 h 27432"/>
              <a:gd name="connsiteX18" fmla="*/ 10068687 w 10515600"/>
              <a:gd name="connsiteY18" fmla="*/ 27432 h 27432"/>
              <a:gd name="connsiteX19" fmla="*/ 9201150 w 10515600"/>
              <a:gd name="connsiteY19" fmla="*/ 27432 h 27432"/>
              <a:gd name="connsiteX20" fmla="*/ 8543925 w 10515600"/>
              <a:gd name="connsiteY20" fmla="*/ 27432 h 27432"/>
              <a:gd name="connsiteX21" fmla="*/ 8202168 w 10515600"/>
              <a:gd name="connsiteY21" fmla="*/ 27432 h 27432"/>
              <a:gd name="connsiteX22" fmla="*/ 7544943 w 10515600"/>
              <a:gd name="connsiteY22" fmla="*/ 27432 h 27432"/>
              <a:gd name="connsiteX23" fmla="*/ 6992874 w 10515600"/>
              <a:gd name="connsiteY23" fmla="*/ 27432 h 27432"/>
              <a:gd name="connsiteX24" fmla="*/ 6440805 w 10515600"/>
              <a:gd name="connsiteY24" fmla="*/ 27432 h 27432"/>
              <a:gd name="connsiteX25" fmla="*/ 5888736 w 10515600"/>
              <a:gd name="connsiteY25" fmla="*/ 27432 h 27432"/>
              <a:gd name="connsiteX26" fmla="*/ 5336667 w 10515600"/>
              <a:gd name="connsiteY26" fmla="*/ 27432 h 27432"/>
              <a:gd name="connsiteX27" fmla="*/ 4574286 w 10515600"/>
              <a:gd name="connsiteY27" fmla="*/ 27432 h 27432"/>
              <a:gd name="connsiteX28" fmla="*/ 3917061 w 10515600"/>
              <a:gd name="connsiteY28" fmla="*/ 27432 h 27432"/>
              <a:gd name="connsiteX29" fmla="*/ 3575304 w 10515600"/>
              <a:gd name="connsiteY29" fmla="*/ 27432 h 27432"/>
              <a:gd name="connsiteX30" fmla="*/ 3023235 w 10515600"/>
              <a:gd name="connsiteY30" fmla="*/ 27432 h 27432"/>
              <a:gd name="connsiteX31" fmla="*/ 2260854 w 10515600"/>
              <a:gd name="connsiteY31" fmla="*/ 27432 h 27432"/>
              <a:gd name="connsiteX32" fmla="*/ 1813941 w 10515600"/>
              <a:gd name="connsiteY32" fmla="*/ 27432 h 27432"/>
              <a:gd name="connsiteX33" fmla="*/ 946404 w 10515600"/>
              <a:gd name="connsiteY33" fmla="*/ 27432 h 27432"/>
              <a:gd name="connsiteX34" fmla="*/ 0 w 10515600"/>
              <a:gd name="connsiteY34" fmla="*/ 27432 h 27432"/>
              <a:gd name="connsiteX35" fmla="*/ 0 w 10515600"/>
              <a:gd name="connsiteY35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xmlns="" id="{F3C820FA-599D-472F-92AF-FE30D7E4693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7D557DA3-3A28-4C24-8B46-4FA097CABFF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7EAD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8E16EF-B1D6-4B74-92EB-557A9558E3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936" y="786384"/>
            <a:ext cx="3419856" cy="160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800" dirty="0"/>
              <a:t>Ideas</a:t>
            </a:r>
          </a:p>
        </p:txBody>
      </p:sp>
      <p:sp>
        <p:nvSpPr>
          <p:cNvPr id="21" name="Rectangle 22">
            <a:extLst>
              <a:ext uri="{FF2B5EF4-FFF2-40B4-BE49-F238E27FC236}">
                <a16:creationId xmlns:a16="http://schemas.microsoft.com/office/drawing/2014/main" xmlns="" id="{535742DD-1B16-4E9D-B715-0D74B4574A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314992" y="786384"/>
            <a:ext cx="18288" cy="1600200"/>
          </a:xfrm>
          <a:custGeom>
            <a:avLst/>
            <a:gdLst>
              <a:gd name="connsiteX0" fmla="*/ 0 w 18288"/>
              <a:gd name="connsiteY0" fmla="*/ 0 h 1600200"/>
              <a:gd name="connsiteX1" fmla="*/ 18288 w 18288"/>
              <a:gd name="connsiteY1" fmla="*/ 0 h 1600200"/>
              <a:gd name="connsiteX2" fmla="*/ 18288 w 18288"/>
              <a:gd name="connsiteY2" fmla="*/ 549402 h 1600200"/>
              <a:gd name="connsiteX3" fmla="*/ 18288 w 18288"/>
              <a:gd name="connsiteY3" fmla="*/ 1114806 h 1600200"/>
              <a:gd name="connsiteX4" fmla="*/ 18288 w 18288"/>
              <a:gd name="connsiteY4" fmla="*/ 1600200 h 1600200"/>
              <a:gd name="connsiteX5" fmla="*/ 0 w 18288"/>
              <a:gd name="connsiteY5" fmla="*/ 1600200 h 1600200"/>
              <a:gd name="connsiteX6" fmla="*/ 0 w 18288"/>
              <a:gd name="connsiteY6" fmla="*/ 1066800 h 1600200"/>
              <a:gd name="connsiteX7" fmla="*/ 0 w 18288"/>
              <a:gd name="connsiteY7" fmla="*/ 517398 h 1600200"/>
              <a:gd name="connsiteX8" fmla="*/ 0 w 18288"/>
              <a:gd name="connsiteY8" fmla="*/ 0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8288" h="1600200" fill="none" extrusionOk="0">
                <a:moveTo>
                  <a:pt x="0" y="0"/>
                </a:moveTo>
                <a:cubicBezTo>
                  <a:pt x="4865" y="374"/>
                  <a:pt x="13608" y="53"/>
                  <a:pt x="18288" y="0"/>
                </a:cubicBezTo>
                <a:cubicBezTo>
                  <a:pt x="23286" y="215154"/>
                  <a:pt x="-6672" y="375145"/>
                  <a:pt x="18288" y="549402"/>
                </a:cubicBezTo>
                <a:cubicBezTo>
                  <a:pt x="43248" y="723659"/>
                  <a:pt x="44414" y="873011"/>
                  <a:pt x="18288" y="1114806"/>
                </a:cubicBezTo>
                <a:cubicBezTo>
                  <a:pt x="-7838" y="1356601"/>
                  <a:pt x="13030" y="1360490"/>
                  <a:pt x="18288" y="1600200"/>
                </a:cubicBezTo>
                <a:cubicBezTo>
                  <a:pt x="10638" y="1600772"/>
                  <a:pt x="4111" y="1599793"/>
                  <a:pt x="0" y="1600200"/>
                </a:cubicBezTo>
                <a:cubicBezTo>
                  <a:pt x="-6890" y="1375807"/>
                  <a:pt x="21339" y="1304563"/>
                  <a:pt x="0" y="1066800"/>
                </a:cubicBezTo>
                <a:cubicBezTo>
                  <a:pt x="-21339" y="829037"/>
                  <a:pt x="-23009" y="689986"/>
                  <a:pt x="0" y="517398"/>
                </a:cubicBezTo>
                <a:cubicBezTo>
                  <a:pt x="23009" y="344810"/>
                  <a:pt x="-9921" y="122345"/>
                  <a:pt x="0" y="0"/>
                </a:cubicBezTo>
                <a:close/>
              </a:path>
              <a:path w="18288" h="1600200" stroke="0" extrusionOk="0">
                <a:moveTo>
                  <a:pt x="0" y="0"/>
                </a:moveTo>
                <a:cubicBezTo>
                  <a:pt x="5341" y="9"/>
                  <a:pt x="11148" y="-611"/>
                  <a:pt x="18288" y="0"/>
                </a:cubicBezTo>
                <a:cubicBezTo>
                  <a:pt x="31387" y="104987"/>
                  <a:pt x="17137" y="300374"/>
                  <a:pt x="18288" y="485394"/>
                </a:cubicBezTo>
                <a:cubicBezTo>
                  <a:pt x="19439" y="670414"/>
                  <a:pt x="37394" y="922400"/>
                  <a:pt x="18288" y="1050798"/>
                </a:cubicBezTo>
                <a:cubicBezTo>
                  <a:pt x="-818" y="1179196"/>
                  <a:pt x="6556" y="1394957"/>
                  <a:pt x="18288" y="1600200"/>
                </a:cubicBezTo>
                <a:cubicBezTo>
                  <a:pt x="12642" y="1600430"/>
                  <a:pt x="3803" y="1599869"/>
                  <a:pt x="0" y="1600200"/>
                </a:cubicBezTo>
                <a:cubicBezTo>
                  <a:pt x="10832" y="1355159"/>
                  <a:pt x="-10163" y="1159269"/>
                  <a:pt x="0" y="1034796"/>
                </a:cubicBezTo>
                <a:cubicBezTo>
                  <a:pt x="10163" y="910323"/>
                  <a:pt x="5178" y="626710"/>
                  <a:pt x="0" y="469392"/>
                </a:cubicBezTo>
                <a:cubicBezTo>
                  <a:pt x="-5178" y="312074"/>
                  <a:pt x="20387" y="137476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4925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xmlns="" id="{02493975-A0F6-4108-959A-0C14E9C230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54295" y="786384"/>
            <a:ext cx="6894576" cy="16002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dirty="0"/>
              <a:t>What subjects do you think these ideas could be used for?</a:t>
            </a:r>
          </a:p>
        </p:txBody>
      </p:sp>
      <p:pic>
        <p:nvPicPr>
          <p:cNvPr id="8" name="Content Placeholder 7" descr="Diagram&#10;&#10;Description automatically generated">
            <a:extLst>
              <a:ext uri="{FF2B5EF4-FFF2-40B4-BE49-F238E27FC236}">
                <a16:creationId xmlns:a16="http://schemas.microsoft.com/office/drawing/2014/main" xmlns="" id="{A8F07E14-A747-47FF-8D93-5E16FC5B977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00" r="-3" b="-3"/>
          <a:stretch/>
        </p:blipFill>
        <p:spPr>
          <a:xfrm>
            <a:off x="5" y="2668697"/>
            <a:ext cx="6005375" cy="4189309"/>
          </a:xfrm>
          <a:custGeom>
            <a:avLst/>
            <a:gdLst/>
            <a:ahLst/>
            <a:cxnLst/>
            <a:rect l="l" t="t" r="r" b="b"/>
            <a:pathLst>
              <a:path w="6005375" h="4189309">
                <a:moveTo>
                  <a:pt x="5417116" y="873"/>
                </a:moveTo>
                <a:cubicBezTo>
                  <a:pt x="5462543" y="-1249"/>
                  <a:pt x="5508151" y="499"/>
                  <a:pt x="5553448" y="6137"/>
                </a:cubicBezTo>
                <a:cubicBezTo>
                  <a:pt x="5628161" y="13367"/>
                  <a:pt x="5703128" y="18441"/>
                  <a:pt x="5777841" y="26052"/>
                </a:cubicBezTo>
                <a:cubicBezTo>
                  <a:pt x="5811074" y="29477"/>
                  <a:pt x="5844689" y="16792"/>
                  <a:pt x="5877417" y="28462"/>
                </a:cubicBezTo>
                <a:cubicBezTo>
                  <a:pt x="5913568" y="41401"/>
                  <a:pt x="5950164" y="47204"/>
                  <a:pt x="5986854" y="47965"/>
                </a:cubicBezTo>
                <a:lnTo>
                  <a:pt x="5997165" y="47520"/>
                </a:lnTo>
                <a:lnTo>
                  <a:pt x="5995170" y="275471"/>
                </a:lnTo>
                <a:cubicBezTo>
                  <a:pt x="5993432" y="411057"/>
                  <a:pt x="5993035" y="546625"/>
                  <a:pt x="5999656" y="682160"/>
                </a:cubicBezTo>
                <a:cubicBezTo>
                  <a:pt x="6009855" y="891919"/>
                  <a:pt x="6003364" y="1101546"/>
                  <a:pt x="5999656" y="1311173"/>
                </a:cubicBezTo>
                <a:cubicBezTo>
                  <a:pt x="5992506" y="1713211"/>
                  <a:pt x="6003364" y="2114719"/>
                  <a:pt x="5998730" y="2516228"/>
                </a:cubicBezTo>
                <a:cubicBezTo>
                  <a:pt x="5996744" y="2694205"/>
                  <a:pt x="5998994" y="2871917"/>
                  <a:pt x="6003364" y="3049894"/>
                </a:cubicBezTo>
                <a:cubicBezTo>
                  <a:pt x="6009720" y="3304016"/>
                  <a:pt x="5999923" y="3558269"/>
                  <a:pt x="5989197" y="3812258"/>
                </a:cubicBezTo>
                <a:cubicBezTo>
                  <a:pt x="5985594" y="3882098"/>
                  <a:pt x="5984646" y="3952021"/>
                  <a:pt x="5986348" y="4021879"/>
                </a:cubicBezTo>
                <a:lnTo>
                  <a:pt x="5996786" y="4189309"/>
                </a:lnTo>
                <a:lnTo>
                  <a:pt x="0" y="4189309"/>
                </a:lnTo>
                <a:lnTo>
                  <a:pt x="0" y="26427"/>
                </a:lnTo>
                <a:lnTo>
                  <a:pt x="12119" y="23896"/>
                </a:lnTo>
                <a:cubicBezTo>
                  <a:pt x="28628" y="19050"/>
                  <a:pt x="45667" y="16234"/>
                  <a:pt x="62858" y="15524"/>
                </a:cubicBezTo>
                <a:cubicBezTo>
                  <a:pt x="195286" y="-1093"/>
                  <a:pt x="327842" y="3346"/>
                  <a:pt x="460905" y="8801"/>
                </a:cubicBezTo>
                <a:cubicBezTo>
                  <a:pt x="692655" y="18187"/>
                  <a:pt x="924659" y="29096"/>
                  <a:pt x="1156790" y="25798"/>
                </a:cubicBezTo>
                <a:cubicBezTo>
                  <a:pt x="1392345" y="22373"/>
                  <a:pt x="1627393" y="29604"/>
                  <a:pt x="1862695" y="39117"/>
                </a:cubicBezTo>
                <a:cubicBezTo>
                  <a:pt x="1965822" y="43050"/>
                  <a:pt x="2069584" y="46982"/>
                  <a:pt x="2171061" y="17680"/>
                </a:cubicBezTo>
                <a:cubicBezTo>
                  <a:pt x="2193995" y="12314"/>
                  <a:pt x="2217906" y="12834"/>
                  <a:pt x="2240574" y="19202"/>
                </a:cubicBezTo>
                <a:cubicBezTo>
                  <a:pt x="2354483" y="45713"/>
                  <a:pt x="2469026" y="53578"/>
                  <a:pt x="2584203" y="27447"/>
                </a:cubicBezTo>
                <a:cubicBezTo>
                  <a:pt x="2716607" y="-1220"/>
                  <a:pt x="2852892" y="-7347"/>
                  <a:pt x="2987324" y="9308"/>
                </a:cubicBezTo>
                <a:cubicBezTo>
                  <a:pt x="3110240" y="23008"/>
                  <a:pt x="3233789" y="37849"/>
                  <a:pt x="3356958" y="26813"/>
                </a:cubicBezTo>
                <a:cubicBezTo>
                  <a:pt x="3551542" y="9308"/>
                  <a:pt x="3745872" y="24530"/>
                  <a:pt x="3940456" y="29223"/>
                </a:cubicBezTo>
                <a:cubicBezTo>
                  <a:pt x="4005148" y="30745"/>
                  <a:pt x="4070221" y="44064"/>
                  <a:pt x="4134532" y="32141"/>
                </a:cubicBezTo>
                <a:cubicBezTo>
                  <a:pt x="4235884" y="13367"/>
                  <a:pt x="4336093" y="20597"/>
                  <a:pt x="4437571" y="31126"/>
                </a:cubicBezTo>
                <a:cubicBezTo>
                  <a:pt x="4631901" y="51422"/>
                  <a:pt x="4826104" y="61189"/>
                  <a:pt x="5019547" y="23134"/>
                </a:cubicBezTo>
                <a:cubicBezTo>
                  <a:pt x="5079547" y="11211"/>
                  <a:pt x="5139165" y="4361"/>
                  <a:pt x="5200178" y="20344"/>
                </a:cubicBezTo>
                <a:cubicBezTo>
                  <a:pt x="5227120" y="26496"/>
                  <a:pt x="5255166" y="25976"/>
                  <a:pt x="5281867" y="18822"/>
                </a:cubicBezTo>
                <a:cubicBezTo>
                  <a:pt x="5326442" y="8985"/>
                  <a:pt x="5371688" y="2995"/>
                  <a:pt x="5417116" y="873"/>
                </a:cubicBezTo>
                <a:close/>
              </a:path>
            </a:pathLst>
          </a:custGeom>
        </p:spPr>
      </p:pic>
      <p:pic>
        <p:nvPicPr>
          <p:cNvPr id="6" name="Content Placeholder 5" descr="Diagram&#10;&#10;Description automatically generated">
            <a:extLst>
              <a:ext uri="{FF2B5EF4-FFF2-40B4-BE49-F238E27FC236}">
                <a16:creationId xmlns:a16="http://schemas.microsoft.com/office/drawing/2014/main" xmlns="" id="{2174D40D-A0DB-423F-8E17-F9C14F3CD3E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" b="1169"/>
          <a:stretch/>
        </p:blipFill>
        <p:spPr>
          <a:xfrm>
            <a:off x="6185045" y="2657879"/>
            <a:ext cx="6006950" cy="4200116"/>
          </a:xfrm>
          <a:custGeom>
            <a:avLst/>
            <a:gdLst/>
            <a:ahLst/>
            <a:cxnLst/>
            <a:rect l="l" t="t" r="r" b="b"/>
            <a:pathLst>
              <a:path w="6006950" h="4200116">
                <a:moveTo>
                  <a:pt x="1030707" y="878"/>
                </a:moveTo>
                <a:cubicBezTo>
                  <a:pt x="1130713" y="5076"/>
                  <a:pt x="1229629" y="23223"/>
                  <a:pt x="1329331" y="31024"/>
                </a:cubicBezTo>
                <a:cubicBezTo>
                  <a:pt x="1424213" y="38508"/>
                  <a:pt x="1519095" y="49417"/>
                  <a:pt x="1614484" y="34449"/>
                </a:cubicBezTo>
                <a:cubicBezTo>
                  <a:pt x="1708047" y="21726"/>
                  <a:pt x="1802675" y="18745"/>
                  <a:pt x="1896846" y="25570"/>
                </a:cubicBezTo>
                <a:cubicBezTo>
                  <a:pt x="2000988" y="30770"/>
                  <a:pt x="2104876" y="48021"/>
                  <a:pt x="2209652" y="33561"/>
                </a:cubicBezTo>
                <a:cubicBezTo>
                  <a:pt x="2222857" y="32216"/>
                  <a:pt x="2236189" y="33954"/>
                  <a:pt x="2248595" y="38635"/>
                </a:cubicBezTo>
                <a:cubicBezTo>
                  <a:pt x="2289325" y="52169"/>
                  <a:pt x="2333202" y="53007"/>
                  <a:pt x="2374427" y="41045"/>
                </a:cubicBezTo>
                <a:cubicBezTo>
                  <a:pt x="2426561" y="27168"/>
                  <a:pt x="2481308" y="26254"/>
                  <a:pt x="2533874" y="38381"/>
                </a:cubicBezTo>
                <a:cubicBezTo>
                  <a:pt x="2612012" y="55379"/>
                  <a:pt x="2690403" y="72123"/>
                  <a:pt x="2771713" y="58169"/>
                </a:cubicBezTo>
                <a:cubicBezTo>
                  <a:pt x="2819027" y="50178"/>
                  <a:pt x="2862916" y="30770"/>
                  <a:pt x="2909596" y="21637"/>
                </a:cubicBezTo>
                <a:cubicBezTo>
                  <a:pt x="3044054" y="-4620"/>
                  <a:pt x="3179781" y="3244"/>
                  <a:pt x="3315508" y="12124"/>
                </a:cubicBezTo>
                <a:cubicBezTo>
                  <a:pt x="3448064" y="20876"/>
                  <a:pt x="3579984" y="38888"/>
                  <a:pt x="3713301" y="36225"/>
                </a:cubicBezTo>
                <a:cubicBezTo>
                  <a:pt x="3741689" y="36440"/>
                  <a:pt x="3770015" y="38812"/>
                  <a:pt x="3798035" y="43328"/>
                </a:cubicBezTo>
                <a:cubicBezTo>
                  <a:pt x="3902050" y="57028"/>
                  <a:pt x="4006572" y="69966"/>
                  <a:pt x="4109445" y="42313"/>
                </a:cubicBezTo>
                <a:cubicBezTo>
                  <a:pt x="4201676" y="17312"/>
                  <a:pt x="4297916" y="10677"/>
                  <a:pt x="4392696" y="22779"/>
                </a:cubicBezTo>
                <a:cubicBezTo>
                  <a:pt x="4517501" y="39130"/>
                  <a:pt x="4643651" y="42707"/>
                  <a:pt x="4769179" y="33434"/>
                </a:cubicBezTo>
                <a:cubicBezTo>
                  <a:pt x="4808578" y="29515"/>
                  <a:pt x="4848192" y="28107"/>
                  <a:pt x="4887782" y="29248"/>
                </a:cubicBezTo>
                <a:cubicBezTo>
                  <a:pt x="5176486" y="42440"/>
                  <a:pt x="5466078" y="25062"/>
                  <a:pt x="5754276" y="55759"/>
                </a:cubicBezTo>
                <a:cubicBezTo>
                  <a:pt x="5799833" y="61131"/>
                  <a:pt x="5845701" y="61524"/>
                  <a:pt x="5891082" y="57017"/>
                </a:cubicBezTo>
                <a:lnTo>
                  <a:pt x="6006950" y="32656"/>
                </a:lnTo>
                <a:lnTo>
                  <a:pt x="6006950" y="4200116"/>
                </a:lnTo>
                <a:lnTo>
                  <a:pt x="13501" y="4200116"/>
                </a:lnTo>
                <a:lnTo>
                  <a:pt x="28554" y="3862213"/>
                </a:lnTo>
                <a:cubicBezTo>
                  <a:pt x="30457" y="3736758"/>
                  <a:pt x="27411" y="3611386"/>
                  <a:pt x="15626" y="3486312"/>
                </a:cubicBezTo>
                <a:cubicBezTo>
                  <a:pt x="-847" y="3333707"/>
                  <a:pt x="-4304" y="3179990"/>
                  <a:pt x="5296" y="3026802"/>
                </a:cubicBezTo>
                <a:cubicBezTo>
                  <a:pt x="11786" y="2939137"/>
                  <a:pt x="18539" y="2851472"/>
                  <a:pt x="22776" y="2763676"/>
                </a:cubicBezTo>
                <a:cubicBezTo>
                  <a:pt x="28180" y="2638786"/>
                  <a:pt x="25173" y="2513673"/>
                  <a:pt x="13771" y="2389181"/>
                </a:cubicBezTo>
                <a:cubicBezTo>
                  <a:pt x="4237" y="2294247"/>
                  <a:pt x="3177" y="2198663"/>
                  <a:pt x="10593" y="2103543"/>
                </a:cubicBezTo>
                <a:cubicBezTo>
                  <a:pt x="25690" y="1941590"/>
                  <a:pt x="9931" y="1779636"/>
                  <a:pt x="5032" y="1617814"/>
                </a:cubicBezTo>
                <a:cubicBezTo>
                  <a:pt x="-3577" y="1320125"/>
                  <a:pt x="20393" y="1022570"/>
                  <a:pt x="9666" y="724882"/>
                </a:cubicBezTo>
                <a:cubicBezTo>
                  <a:pt x="3841" y="577627"/>
                  <a:pt x="16420" y="430504"/>
                  <a:pt x="9666" y="283249"/>
                </a:cubicBezTo>
                <a:lnTo>
                  <a:pt x="5228" y="32317"/>
                </a:lnTo>
                <a:lnTo>
                  <a:pt x="26602" y="28723"/>
                </a:lnTo>
                <a:cubicBezTo>
                  <a:pt x="141982" y="14068"/>
                  <a:pt x="258851" y="13354"/>
                  <a:pt x="374678" y="26711"/>
                </a:cubicBezTo>
                <a:cubicBezTo>
                  <a:pt x="438736" y="35083"/>
                  <a:pt x="503048" y="47768"/>
                  <a:pt x="568247" y="35083"/>
                </a:cubicBezTo>
                <a:cubicBezTo>
                  <a:pt x="574386" y="33992"/>
                  <a:pt x="580564" y="36757"/>
                  <a:pt x="583849" y="42060"/>
                </a:cubicBezTo>
                <a:cubicBezTo>
                  <a:pt x="616069" y="81382"/>
                  <a:pt x="657928" y="80114"/>
                  <a:pt x="700676" y="67429"/>
                </a:cubicBezTo>
                <a:cubicBezTo>
                  <a:pt x="728734" y="58740"/>
                  <a:pt x="756235" y="48326"/>
                  <a:pt x="782999" y="36225"/>
                </a:cubicBezTo>
                <a:cubicBezTo>
                  <a:pt x="829857" y="16792"/>
                  <a:pt x="879632" y="5299"/>
                  <a:pt x="930269" y="2230"/>
                </a:cubicBezTo>
                <a:cubicBezTo>
                  <a:pt x="963916" y="-370"/>
                  <a:pt x="997372" y="-521"/>
                  <a:pt x="1030707" y="878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6816783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6">
            <a:extLst>
              <a:ext uri="{FF2B5EF4-FFF2-40B4-BE49-F238E27FC236}">
                <a16:creationId xmlns:a16="http://schemas.microsoft.com/office/drawing/2014/main" xmlns="" id="{DA381740-063A-41A4-836D-85D14980EEF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onnsiteX0" fmla="*/ 0 w 4243589"/>
              <a:gd name="connsiteY0" fmla="*/ 0 h 27432"/>
              <a:gd name="connsiteX1" fmla="*/ 563791 w 4243589"/>
              <a:gd name="connsiteY1" fmla="*/ 0 h 27432"/>
              <a:gd name="connsiteX2" fmla="*/ 1042710 w 4243589"/>
              <a:gd name="connsiteY2" fmla="*/ 0 h 27432"/>
              <a:gd name="connsiteX3" fmla="*/ 1564066 w 4243589"/>
              <a:gd name="connsiteY3" fmla="*/ 0 h 27432"/>
              <a:gd name="connsiteX4" fmla="*/ 2212729 w 4243589"/>
              <a:gd name="connsiteY4" fmla="*/ 0 h 27432"/>
              <a:gd name="connsiteX5" fmla="*/ 2776520 w 4243589"/>
              <a:gd name="connsiteY5" fmla="*/ 0 h 27432"/>
              <a:gd name="connsiteX6" fmla="*/ 3297875 w 4243589"/>
              <a:gd name="connsiteY6" fmla="*/ 0 h 27432"/>
              <a:gd name="connsiteX7" fmla="*/ 4243589 w 4243589"/>
              <a:gd name="connsiteY7" fmla="*/ 0 h 27432"/>
              <a:gd name="connsiteX8" fmla="*/ 4243589 w 4243589"/>
              <a:gd name="connsiteY8" fmla="*/ 27432 h 27432"/>
              <a:gd name="connsiteX9" fmla="*/ 3637362 w 4243589"/>
              <a:gd name="connsiteY9" fmla="*/ 27432 h 27432"/>
              <a:gd name="connsiteX10" fmla="*/ 3116007 w 4243589"/>
              <a:gd name="connsiteY10" fmla="*/ 27432 h 27432"/>
              <a:gd name="connsiteX11" fmla="*/ 2424908 w 4243589"/>
              <a:gd name="connsiteY11" fmla="*/ 27432 h 27432"/>
              <a:gd name="connsiteX12" fmla="*/ 1861117 w 4243589"/>
              <a:gd name="connsiteY12" fmla="*/ 27432 h 27432"/>
              <a:gd name="connsiteX13" fmla="*/ 1382198 w 4243589"/>
              <a:gd name="connsiteY13" fmla="*/ 27432 h 27432"/>
              <a:gd name="connsiteX14" fmla="*/ 733535 w 4243589"/>
              <a:gd name="connsiteY14" fmla="*/ 27432 h 27432"/>
              <a:gd name="connsiteX15" fmla="*/ 0 w 4243589"/>
              <a:gd name="connsiteY15" fmla="*/ 27432 h 27432"/>
              <a:gd name="connsiteX16" fmla="*/ 0 w 4243589"/>
              <a:gd name="connsiteY16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xmlns="" id="{F0087D53-9295-4463-AAE4-D5C626046E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D320205-253D-4369-99C5-8DB78099F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4501453"/>
            <a:ext cx="10909640" cy="1065836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6000" dirty="0"/>
              <a:t>Talking</a:t>
            </a:r>
          </a:p>
        </p:txBody>
      </p:sp>
      <p:pic>
        <p:nvPicPr>
          <p:cNvPr id="6" name="Content Placeholder 5" descr="A close up of a clock&#10;&#10;Description automatically generated">
            <a:extLst>
              <a:ext uri="{FF2B5EF4-FFF2-40B4-BE49-F238E27FC236}">
                <a16:creationId xmlns:a16="http://schemas.microsoft.com/office/drawing/2014/main" xmlns="" id="{D840BC17-0956-4CBE-A527-B8BAF73CD79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761" y="320040"/>
            <a:ext cx="5544973" cy="3895344"/>
          </a:xfrm>
          <a:prstGeom prst="rect">
            <a:avLst/>
          </a:prstGeom>
        </p:spPr>
      </p:pic>
      <p:pic>
        <p:nvPicPr>
          <p:cNvPr id="8" name="Content Placeholder 7" descr="A picture containing text&#10;&#10;Description automatically generated">
            <a:extLst>
              <a:ext uri="{FF2B5EF4-FFF2-40B4-BE49-F238E27FC236}">
                <a16:creationId xmlns:a16="http://schemas.microsoft.com/office/drawing/2014/main" xmlns="" id="{B71E50A6-1BCC-4856-827B-04CA4092433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9315" y="320040"/>
            <a:ext cx="5564777" cy="3895344"/>
          </a:xfrm>
          <a:prstGeom prst="rect">
            <a:avLst/>
          </a:prstGeom>
        </p:spPr>
      </p:pic>
      <p:sp>
        <p:nvSpPr>
          <p:cNvPr id="17" name="Rectangle 6">
            <a:extLst>
              <a:ext uri="{FF2B5EF4-FFF2-40B4-BE49-F238E27FC236}">
                <a16:creationId xmlns:a16="http://schemas.microsoft.com/office/drawing/2014/main" xmlns="" id="{D6A9C53F-5F90-40A5-8C85-5412D39C8C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450080" y="5594358"/>
            <a:ext cx="3291840" cy="27432"/>
          </a:xfrm>
          <a:custGeom>
            <a:avLst/>
            <a:gdLst>
              <a:gd name="connsiteX0" fmla="*/ 0 w 3291840"/>
              <a:gd name="connsiteY0" fmla="*/ 0 h 27432"/>
              <a:gd name="connsiteX1" fmla="*/ 625450 w 3291840"/>
              <a:gd name="connsiteY1" fmla="*/ 0 h 27432"/>
              <a:gd name="connsiteX2" fmla="*/ 1283818 w 3291840"/>
              <a:gd name="connsiteY2" fmla="*/ 0 h 27432"/>
              <a:gd name="connsiteX3" fmla="*/ 1975104 w 3291840"/>
              <a:gd name="connsiteY3" fmla="*/ 0 h 27432"/>
              <a:gd name="connsiteX4" fmla="*/ 2666390 w 3291840"/>
              <a:gd name="connsiteY4" fmla="*/ 0 h 27432"/>
              <a:gd name="connsiteX5" fmla="*/ 3291840 w 3291840"/>
              <a:gd name="connsiteY5" fmla="*/ 0 h 27432"/>
              <a:gd name="connsiteX6" fmla="*/ 3291840 w 3291840"/>
              <a:gd name="connsiteY6" fmla="*/ 27432 h 27432"/>
              <a:gd name="connsiteX7" fmla="*/ 2567635 w 3291840"/>
              <a:gd name="connsiteY7" fmla="*/ 27432 h 27432"/>
              <a:gd name="connsiteX8" fmla="*/ 1843430 w 3291840"/>
              <a:gd name="connsiteY8" fmla="*/ 27432 h 27432"/>
              <a:gd name="connsiteX9" fmla="*/ 1185062 w 3291840"/>
              <a:gd name="connsiteY9" fmla="*/ 27432 h 27432"/>
              <a:gd name="connsiteX10" fmla="*/ 0 w 3291840"/>
              <a:gd name="connsiteY10" fmla="*/ 27432 h 27432"/>
              <a:gd name="connsiteX11" fmla="*/ 0 w 3291840"/>
              <a:gd name="connsiteY11" fmla="*/ 0 h 274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3291840" h="27432" fill="none" extrusionOk="0">
                <a:moveTo>
                  <a:pt x="0" y="0"/>
                </a:moveTo>
                <a:cubicBezTo>
                  <a:pt x="173613" y="5552"/>
                  <a:pt x="489242" y="1770"/>
                  <a:pt x="625450" y="0"/>
                </a:cubicBezTo>
                <a:cubicBezTo>
                  <a:pt x="761658" y="-1770"/>
                  <a:pt x="1015131" y="32079"/>
                  <a:pt x="1283818" y="0"/>
                </a:cubicBezTo>
                <a:cubicBezTo>
                  <a:pt x="1552505" y="-32079"/>
                  <a:pt x="1752773" y="10771"/>
                  <a:pt x="1975104" y="0"/>
                </a:cubicBezTo>
                <a:cubicBezTo>
                  <a:pt x="2197435" y="-10771"/>
                  <a:pt x="2433070" y="21341"/>
                  <a:pt x="2666390" y="0"/>
                </a:cubicBezTo>
                <a:cubicBezTo>
                  <a:pt x="2899710" y="-21341"/>
                  <a:pt x="3028437" y="16612"/>
                  <a:pt x="3291840" y="0"/>
                </a:cubicBezTo>
                <a:cubicBezTo>
                  <a:pt x="3290674" y="7395"/>
                  <a:pt x="3291885" y="21864"/>
                  <a:pt x="3291840" y="27432"/>
                </a:cubicBezTo>
                <a:cubicBezTo>
                  <a:pt x="3043276" y="47012"/>
                  <a:pt x="2921041" y="-3764"/>
                  <a:pt x="2567635" y="27432"/>
                </a:cubicBezTo>
                <a:cubicBezTo>
                  <a:pt x="2214230" y="58628"/>
                  <a:pt x="2189623" y="-3875"/>
                  <a:pt x="1843430" y="27432"/>
                </a:cubicBezTo>
                <a:cubicBezTo>
                  <a:pt x="1497237" y="58739"/>
                  <a:pt x="1492584" y="38324"/>
                  <a:pt x="1185062" y="27432"/>
                </a:cubicBezTo>
                <a:cubicBezTo>
                  <a:pt x="877540" y="16540"/>
                  <a:pt x="313238" y="55587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291840" h="27432" stroke="0" extrusionOk="0">
                <a:moveTo>
                  <a:pt x="0" y="0"/>
                </a:moveTo>
                <a:cubicBezTo>
                  <a:pt x="281971" y="23935"/>
                  <a:pt x="485873" y="-14021"/>
                  <a:pt x="625450" y="0"/>
                </a:cubicBezTo>
                <a:cubicBezTo>
                  <a:pt x="765027" y="14021"/>
                  <a:pt x="1048900" y="27914"/>
                  <a:pt x="1185062" y="0"/>
                </a:cubicBezTo>
                <a:cubicBezTo>
                  <a:pt x="1321224" y="-27914"/>
                  <a:pt x="1648252" y="-3988"/>
                  <a:pt x="1909267" y="0"/>
                </a:cubicBezTo>
                <a:cubicBezTo>
                  <a:pt x="2170282" y="3988"/>
                  <a:pt x="2301957" y="25891"/>
                  <a:pt x="2534717" y="0"/>
                </a:cubicBezTo>
                <a:cubicBezTo>
                  <a:pt x="2767477" y="-25891"/>
                  <a:pt x="3078800" y="21500"/>
                  <a:pt x="3291840" y="0"/>
                </a:cubicBezTo>
                <a:cubicBezTo>
                  <a:pt x="3292033" y="12649"/>
                  <a:pt x="3290852" y="17989"/>
                  <a:pt x="3291840" y="27432"/>
                </a:cubicBezTo>
                <a:cubicBezTo>
                  <a:pt x="3120474" y="24858"/>
                  <a:pt x="2816568" y="13777"/>
                  <a:pt x="2633472" y="27432"/>
                </a:cubicBezTo>
                <a:cubicBezTo>
                  <a:pt x="2450376" y="41087"/>
                  <a:pt x="2160769" y="46494"/>
                  <a:pt x="1909267" y="27432"/>
                </a:cubicBezTo>
                <a:cubicBezTo>
                  <a:pt x="1657765" y="8370"/>
                  <a:pt x="1623992" y="18792"/>
                  <a:pt x="1349654" y="27432"/>
                </a:cubicBezTo>
                <a:cubicBezTo>
                  <a:pt x="1075316" y="36072"/>
                  <a:pt x="833426" y="43325"/>
                  <a:pt x="691286" y="27432"/>
                </a:cubicBezTo>
                <a:cubicBezTo>
                  <a:pt x="549146" y="11539"/>
                  <a:pt x="342011" y="33345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7EAD41"/>
          </a:solidFill>
          <a:ln w="38100" cap="rnd">
            <a:solidFill>
              <a:srgbClr val="7EAD41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874233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SketchyVTI">
  <a:themeElements>
    <a:clrScheme name="AnalogousFromDarkSeedLeftStep">
      <a:dk1>
        <a:srgbClr val="000000"/>
      </a:dk1>
      <a:lt1>
        <a:srgbClr val="FFFFFF"/>
      </a:lt1>
      <a:dk2>
        <a:srgbClr val="31201C"/>
      </a:dk2>
      <a:lt2>
        <a:srgbClr val="F2F0F3"/>
      </a:lt2>
      <a:accent1>
        <a:srgbClr val="7EAD41"/>
      </a:accent1>
      <a:accent2>
        <a:srgbClr val="A4A634"/>
      </a:accent2>
      <a:accent3>
        <a:srgbClr val="C5954A"/>
      </a:accent3>
      <a:accent4>
        <a:srgbClr val="B45039"/>
      </a:accent4>
      <a:accent5>
        <a:srgbClr val="C54A67"/>
      </a:accent5>
      <a:accent6>
        <a:srgbClr val="B43988"/>
      </a:accent6>
      <a:hlink>
        <a:srgbClr val="C0434A"/>
      </a:hlink>
      <a:folHlink>
        <a:srgbClr val="7F7F7F"/>
      </a:folHlink>
    </a:clrScheme>
    <a:fontScheme name="Custom 2">
      <a:majorFont>
        <a:latin typeface="The Serif Hand Black"/>
        <a:ea typeface=""/>
        <a:cs typeface=""/>
      </a:majorFont>
      <a:minorFont>
        <a:latin typeface="The Hand Bol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260</Words>
  <Application>Microsoft Office PowerPoint</Application>
  <PresentationFormat>Widescreen</PresentationFormat>
  <Paragraphs>55</Paragraphs>
  <Slides>14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The Hand Bold</vt:lpstr>
      <vt:lpstr>The Serif Hand Black</vt:lpstr>
      <vt:lpstr>SketchyVTI</vt:lpstr>
      <vt:lpstr>Study Skills</vt:lpstr>
      <vt:lpstr>Top Tips</vt:lpstr>
      <vt:lpstr>How can I Study?</vt:lpstr>
      <vt:lpstr>Create Study Skills Resources Online</vt:lpstr>
      <vt:lpstr>Note Taking Tips</vt:lpstr>
      <vt:lpstr>Take Away Revision</vt:lpstr>
      <vt:lpstr>Revision</vt:lpstr>
      <vt:lpstr>Ideas</vt:lpstr>
      <vt:lpstr>Talking</vt:lpstr>
      <vt:lpstr>Games</vt:lpstr>
      <vt:lpstr>Ideas</vt:lpstr>
      <vt:lpstr>Ideas</vt:lpstr>
      <vt:lpstr>Ideas</vt:lpstr>
      <vt:lpstr>Create a study plan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Study Skills</dc:title>
  <dc:creator>pauline dundas</dc:creator>
  <cp:lastModifiedBy>Pauline Dundas</cp:lastModifiedBy>
  <cp:revision>4</cp:revision>
  <cp:lastPrinted>2020-11-12T20:03:06Z</cp:lastPrinted>
  <dcterms:created xsi:type="dcterms:W3CDTF">2020-11-12T19:46:24Z</dcterms:created>
  <dcterms:modified xsi:type="dcterms:W3CDTF">2020-11-24T09:40:32Z</dcterms:modified>
</cp:coreProperties>
</file>